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35F0C2-880C-44C5-9422-4872E8EDDB1F}" type="datetimeFigureOut">
              <a:rPr lang="tr-TR" smtClean="0"/>
              <a:pPr/>
              <a:t>26/11/2018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52FAFC-2F41-4449-A6D7-7F92BCC277F3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095799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https://www.sorubak.com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2FAFC-2F41-4449-A6D7-7F92BCC277F3}" type="slidenum">
              <a:rPr lang="tr-TR" smtClean="0"/>
              <a:pPr/>
              <a:t>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458383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57B16-3792-43FF-9B9B-665955F4D13E}" type="datetimeFigureOut">
              <a:rPr lang="tr-TR" smtClean="0"/>
              <a:pPr/>
              <a:t>26/11/2018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BB3FA-E3C8-41B1-8092-F3189AFE6A3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57B16-3792-43FF-9B9B-665955F4D13E}" type="datetimeFigureOut">
              <a:rPr lang="tr-TR" smtClean="0"/>
              <a:pPr/>
              <a:t>26/11/2018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BB3FA-E3C8-41B1-8092-F3189AFE6A3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57B16-3792-43FF-9B9B-665955F4D13E}" type="datetimeFigureOut">
              <a:rPr lang="tr-TR" smtClean="0"/>
              <a:pPr/>
              <a:t>26/11/2018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BB3FA-E3C8-41B1-8092-F3189AFE6A3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57B16-3792-43FF-9B9B-665955F4D13E}" type="datetimeFigureOut">
              <a:rPr lang="tr-TR" smtClean="0"/>
              <a:pPr/>
              <a:t>26/11/2018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BB3FA-E3C8-41B1-8092-F3189AFE6A3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57B16-3792-43FF-9B9B-665955F4D13E}" type="datetimeFigureOut">
              <a:rPr lang="tr-TR" smtClean="0"/>
              <a:pPr/>
              <a:t>26/11/2018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BB3FA-E3C8-41B1-8092-F3189AFE6A3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57B16-3792-43FF-9B9B-665955F4D13E}" type="datetimeFigureOut">
              <a:rPr lang="tr-TR" smtClean="0"/>
              <a:pPr/>
              <a:t>26/11/2018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BB3FA-E3C8-41B1-8092-F3189AFE6A3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57B16-3792-43FF-9B9B-665955F4D13E}" type="datetimeFigureOut">
              <a:rPr lang="tr-TR" smtClean="0"/>
              <a:pPr/>
              <a:t>26/11/2018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BB3FA-E3C8-41B1-8092-F3189AFE6A3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57B16-3792-43FF-9B9B-665955F4D13E}" type="datetimeFigureOut">
              <a:rPr lang="tr-TR" smtClean="0"/>
              <a:pPr/>
              <a:t>26/11/2018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BB3FA-E3C8-41B1-8092-F3189AFE6A3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57B16-3792-43FF-9B9B-665955F4D13E}" type="datetimeFigureOut">
              <a:rPr lang="tr-TR" smtClean="0"/>
              <a:pPr/>
              <a:t>26/11/2018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BB3FA-E3C8-41B1-8092-F3189AFE6A3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57B16-3792-43FF-9B9B-665955F4D13E}" type="datetimeFigureOut">
              <a:rPr lang="tr-TR" smtClean="0"/>
              <a:pPr/>
              <a:t>26/11/2018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BB3FA-E3C8-41B1-8092-F3189AFE6A3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57B16-3792-43FF-9B9B-665955F4D13E}" type="datetimeFigureOut">
              <a:rPr lang="tr-TR" smtClean="0"/>
              <a:pPr/>
              <a:t>26/11/2018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BB3FA-E3C8-41B1-8092-F3189AFE6A3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A57B16-3792-43FF-9B9B-665955F4D13E}" type="datetimeFigureOut">
              <a:rPr lang="tr-TR" smtClean="0"/>
              <a:pPr/>
              <a:t>26/11/2018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BB3FA-E3C8-41B1-8092-F3189AFE6A38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o"/>
          <p:cNvGraphicFramePr>
            <a:graphicFrameLocks noGrp="1"/>
          </p:cNvGraphicFramePr>
          <p:nvPr/>
        </p:nvGraphicFramePr>
        <p:xfrm>
          <a:off x="500034" y="500043"/>
          <a:ext cx="2143140" cy="5608320"/>
        </p:xfrm>
        <a:graphic>
          <a:graphicData uri="http://schemas.openxmlformats.org/drawingml/2006/table">
            <a:tbl>
              <a:tblPr/>
              <a:tblGrid>
                <a:gridCol w="21431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8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32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L  A  L  E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39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32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A  T  L  A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39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32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T  E  L  İ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939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32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N  A  N  E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939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32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A  N  L  A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939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32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A  İ  L  E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939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32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E  R  E  N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939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32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O  N  A  R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939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32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E  M  E  L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939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3200" dirty="0">
                          <a:latin typeface="Comic Sans MS" pitchFamily="66" charset="0"/>
                          <a:ea typeface="Calibri"/>
                          <a:cs typeface="Times New Roman"/>
                        </a:rPr>
                        <a:t>K  U  T  U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graphicFrame>
        <p:nvGraphicFramePr>
          <p:cNvPr id="4" name="3 Tablo"/>
          <p:cNvGraphicFramePr>
            <a:graphicFrameLocks noGrp="1"/>
          </p:cNvGraphicFramePr>
          <p:nvPr/>
        </p:nvGraphicFramePr>
        <p:xfrm>
          <a:off x="4572000" y="500042"/>
          <a:ext cx="3103880" cy="5429291"/>
        </p:xfrm>
        <a:graphic>
          <a:graphicData uri="http://schemas.openxmlformats.org/drawingml/2006/table">
            <a:tbl>
              <a:tblPr/>
              <a:tblGrid>
                <a:gridCol w="31038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7756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2600" b="1" dirty="0">
                          <a:solidFill>
                            <a:schemeClr val="tx1"/>
                          </a:solidFill>
                          <a:latin typeface="Comic Sans MS"/>
                          <a:ea typeface="Times New Roman"/>
                          <a:cs typeface="Times New Roman"/>
                        </a:rPr>
                        <a:t>E  L  L  E</a:t>
                      </a:r>
                      <a:endParaRPr lang="tr-TR" sz="12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756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2600" b="1" dirty="0">
                          <a:solidFill>
                            <a:schemeClr val="tx1"/>
                          </a:solidFill>
                          <a:latin typeface="Comic Sans MS"/>
                          <a:ea typeface="Times New Roman"/>
                          <a:cs typeface="Times New Roman"/>
                        </a:rPr>
                        <a:t>T  E  L  E</a:t>
                      </a:r>
                      <a:endParaRPr lang="tr-TR" sz="12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756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2600" b="1" dirty="0">
                          <a:solidFill>
                            <a:schemeClr val="tx1"/>
                          </a:solidFill>
                          <a:latin typeface="Comic Sans MS"/>
                          <a:ea typeface="Times New Roman"/>
                          <a:cs typeface="Times New Roman"/>
                        </a:rPr>
                        <a:t>İ  L  E  T</a:t>
                      </a:r>
                      <a:endParaRPr lang="tr-TR" sz="12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756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2600" b="1" dirty="0">
                          <a:solidFill>
                            <a:schemeClr val="tx1"/>
                          </a:solidFill>
                          <a:latin typeface="Comic Sans MS"/>
                          <a:ea typeface="Times New Roman"/>
                          <a:cs typeface="Times New Roman"/>
                        </a:rPr>
                        <a:t>E  T  T  İ</a:t>
                      </a:r>
                      <a:endParaRPr lang="tr-TR" sz="12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756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2600" b="1" dirty="0">
                          <a:solidFill>
                            <a:schemeClr val="tx1"/>
                          </a:solidFill>
                          <a:latin typeface="Comic Sans MS"/>
                          <a:ea typeface="Times New Roman"/>
                          <a:cs typeface="Times New Roman"/>
                        </a:rPr>
                        <a:t>T  A  N  E</a:t>
                      </a:r>
                      <a:endParaRPr lang="tr-TR" sz="12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756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2600" b="1" dirty="0">
                          <a:solidFill>
                            <a:schemeClr val="tx1"/>
                          </a:solidFill>
                          <a:latin typeface="Comic Sans MS"/>
                          <a:ea typeface="Times New Roman"/>
                          <a:cs typeface="Times New Roman"/>
                        </a:rPr>
                        <a:t>N  İ  N  E</a:t>
                      </a:r>
                      <a:endParaRPr lang="tr-TR" sz="12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7756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2600" b="1" dirty="0">
                          <a:solidFill>
                            <a:schemeClr val="tx1"/>
                          </a:solidFill>
                          <a:latin typeface="Comic Sans MS"/>
                          <a:ea typeface="Times New Roman"/>
                          <a:cs typeface="Times New Roman"/>
                        </a:rPr>
                        <a:t>İ  N  A  T</a:t>
                      </a:r>
                      <a:endParaRPr lang="tr-TR" sz="12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o"/>
          <p:cNvGraphicFramePr>
            <a:graphicFrameLocks noGrp="1"/>
          </p:cNvGraphicFramePr>
          <p:nvPr/>
        </p:nvGraphicFramePr>
        <p:xfrm>
          <a:off x="285720" y="857232"/>
          <a:ext cx="2652889" cy="4389120"/>
        </p:xfrm>
        <a:graphic>
          <a:graphicData uri="http://schemas.openxmlformats.org/drawingml/2006/table">
            <a:tbl>
              <a:tblPr/>
              <a:tblGrid>
                <a:gridCol w="265288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062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2400" b="1" dirty="0">
                          <a:latin typeface="Comic Sans MS"/>
                          <a:ea typeface="Times New Roman"/>
                        </a:rPr>
                        <a:t>A  T  L  A  T  </a:t>
                      </a:r>
                      <a:endParaRPr lang="tr-TR" sz="2400" b="1" dirty="0">
                        <a:latin typeface="Times New Roman"/>
                        <a:ea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62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2400" b="1" dirty="0">
                          <a:latin typeface="Comic Sans MS"/>
                          <a:ea typeface="Times New Roman"/>
                        </a:rPr>
                        <a:t>İ  T  A  A  T</a:t>
                      </a:r>
                      <a:endParaRPr lang="tr-TR" sz="2400" b="1" dirty="0">
                        <a:latin typeface="Times New Roman"/>
                        <a:ea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62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2400" b="1" dirty="0">
                          <a:latin typeface="Comic Sans MS"/>
                          <a:ea typeface="Times New Roman"/>
                        </a:rPr>
                        <a:t>T  A  T  İ  L</a:t>
                      </a:r>
                      <a:endParaRPr lang="tr-TR" sz="2400" b="1" dirty="0">
                        <a:latin typeface="Times New Roman"/>
                        <a:ea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62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2400" b="1" dirty="0">
                          <a:latin typeface="Comic Sans MS"/>
                          <a:ea typeface="Times New Roman"/>
                        </a:rPr>
                        <a:t>O  N  L  A  R</a:t>
                      </a:r>
                      <a:endParaRPr lang="tr-TR" sz="2400" b="1" dirty="0">
                        <a:latin typeface="Times New Roman"/>
                        <a:ea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062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2400" b="1" dirty="0">
                          <a:latin typeface="Comic Sans MS"/>
                          <a:ea typeface="Times New Roman"/>
                        </a:rPr>
                        <a:t>L  İ  M  O  N</a:t>
                      </a:r>
                      <a:endParaRPr lang="tr-TR" sz="2400" b="1" dirty="0">
                        <a:latin typeface="Times New Roman"/>
                        <a:ea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062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2400" b="1" dirty="0">
                          <a:latin typeface="Comic Sans MS"/>
                          <a:ea typeface="Times New Roman"/>
                        </a:rPr>
                        <a:t>M  O  T  O  R</a:t>
                      </a:r>
                      <a:endParaRPr lang="tr-TR" sz="2400" b="1" dirty="0">
                        <a:latin typeface="Times New Roman"/>
                        <a:ea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062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2400" b="1" dirty="0">
                          <a:latin typeface="Comic Sans MS"/>
                          <a:ea typeface="Times New Roman"/>
                        </a:rPr>
                        <a:t>T  A  M  E  R</a:t>
                      </a:r>
                      <a:endParaRPr lang="tr-TR" sz="2400" b="1" dirty="0">
                        <a:latin typeface="Times New Roman"/>
                        <a:ea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062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2400" b="1" dirty="0">
                          <a:latin typeface="Comic Sans MS"/>
                          <a:ea typeface="Times New Roman"/>
                        </a:rPr>
                        <a:t>N  İ  N  E  M</a:t>
                      </a:r>
                      <a:endParaRPr lang="tr-TR" sz="2400" b="1" dirty="0">
                        <a:latin typeface="Times New Roman"/>
                        <a:ea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062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2400" b="1" dirty="0">
                          <a:latin typeface="Comic Sans MS"/>
                          <a:ea typeface="Times New Roman"/>
                        </a:rPr>
                        <a:t>T  A  M  İ  R</a:t>
                      </a:r>
                      <a:endParaRPr lang="tr-TR" sz="2400" b="1" dirty="0">
                        <a:latin typeface="Times New Roman"/>
                        <a:ea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062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2400" b="1" dirty="0">
                          <a:latin typeface="Comic Sans MS"/>
                          <a:ea typeface="Times New Roman"/>
                        </a:rPr>
                        <a:t> K  A  L  E  M</a:t>
                      </a:r>
                      <a:endParaRPr lang="tr-TR" sz="2400" b="1" dirty="0">
                        <a:latin typeface="Times New Roman"/>
                        <a:ea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062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2400" b="1" dirty="0">
                          <a:latin typeface="Comic Sans MS"/>
                          <a:ea typeface="Times New Roman"/>
                        </a:rPr>
                        <a:t>Y  A  N  I  K</a:t>
                      </a:r>
                      <a:endParaRPr lang="tr-TR" sz="2400" b="1" dirty="0">
                        <a:latin typeface="Times New Roman"/>
                        <a:ea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062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2400" b="1" dirty="0">
                          <a:latin typeface="Comic Sans MS"/>
                          <a:ea typeface="Times New Roman"/>
                        </a:rPr>
                        <a:t>K  A  Y  A  K</a:t>
                      </a:r>
                      <a:endParaRPr lang="tr-TR" sz="2400" b="1" dirty="0">
                        <a:latin typeface="Times New Roman"/>
                        <a:ea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graphicFrame>
        <p:nvGraphicFramePr>
          <p:cNvPr id="3" name="2 Tablo"/>
          <p:cNvGraphicFramePr>
            <a:graphicFrameLocks noGrp="1"/>
          </p:cNvGraphicFramePr>
          <p:nvPr/>
        </p:nvGraphicFramePr>
        <p:xfrm>
          <a:off x="5072066" y="1428736"/>
          <a:ext cx="2652889" cy="4389120"/>
        </p:xfrm>
        <a:graphic>
          <a:graphicData uri="http://schemas.openxmlformats.org/drawingml/2006/table">
            <a:tbl>
              <a:tblPr/>
              <a:tblGrid>
                <a:gridCol w="265288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360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2400" b="1" dirty="0">
                          <a:solidFill>
                            <a:schemeClr val="tx1"/>
                          </a:solidFill>
                          <a:latin typeface="Comic Sans MS"/>
                          <a:ea typeface="Times New Roman"/>
                        </a:rPr>
                        <a:t>T  A  L  A  T</a:t>
                      </a:r>
                      <a:endParaRPr lang="tr-TR" sz="2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60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2400" b="1" dirty="0">
                          <a:solidFill>
                            <a:schemeClr val="tx1"/>
                          </a:solidFill>
                          <a:latin typeface="Comic Sans MS"/>
                          <a:ea typeface="Times New Roman"/>
                        </a:rPr>
                        <a:t>İ  T  E  L  E</a:t>
                      </a:r>
                      <a:endParaRPr lang="tr-TR" sz="2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60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2400" b="1" dirty="0">
                          <a:solidFill>
                            <a:schemeClr val="tx1"/>
                          </a:solidFill>
                          <a:latin typeface="Comic Sans MS"/>
                          <a:ea typeface="Times New Roman"/>
                        </a:rPr>
                        <a:t>A  L  T  A  N</a:t>
                      </a:r>
                      <a:endParaRPr lang="tr-TR" sz="2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60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2400" b="1" dirty="0">
                          <a:solidFill>
                            <a:schemeClr val="tx1"/>
                          </a:solidFill>
                          <a:latin typeface="Comic Sans MS"/>
                          <a:ea typeface="Times New Roman"/>
                        </a:rPr>
                        <a:t>T  A  N  E  R</a:t>
                      </a:r>
                      <a:endParaRPr lang="tr-TR" sz="2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360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2400" b="1" dirty="0">
                          <a:solidFill>
                            <a:schemeClr val="tx1"/>
                          </a:solidFill>
                          <a:latin typeface="Comic Sans MS"/>
                          <a:ea typeface="Times New Roman"/>
                        </a:rPr>
                        <a:t>M  A  N  T  O</a:t>
                      </a:r>
                      <a:endParaRPr lang="tr-TR" sz="2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360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2400" b="1" dirty="0">
                          <a:solidFill>
                            <a:schemeClr val="tx1"/>
                          </a:solidFill>
                          <a:latin typeface="Comic Sans MS"/>
                          <a:ea typeface="Times New Roman"/>
                        </a:rPr>
                        <a:t>L  E  M  A  N</a:t>
                      </a:r>
                      <a:endParaRPr lang="tr-TR" sz="2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360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2400" b="1" dirty="0">
                          <a:solidFill>
                            <a:schemeClr val="tx1"/>
                          </a:solidFill>
                          <a:latin typeface="Comic Sans MS"/>
                          <a:ea typeface="Times New Roman"/>
                        </a:rPr>
                        <a:t>A  N  N  E  M</a:t>
                      </a:r>
                      <a:endParaRPr lang="tr-TR" sz="2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360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2400" b="1" dirty="0">
                          <a:solidFill>
                            <a:schemeClr val="tx1"/>
                          </a:solidFill>
                          <a:latin typeface="Comic Sans MS"/>
                          <a:ea typeface="Times New Roman"/>
                        </a:rPr>
                        <a:t>M  U  T  L  U</a:t>
                      </a:r>
                      <a:endParaRPr lang="tr-TR" sz="2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360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2400" b="1" dirty="0">
                          <a:solidFill>
                            <a:schemeClr val="tx1"/>
                          </a:solidFill>
                          <a:latin typeface="Comic Sans MS"/>
                          <a:ea typeface="Times New Roman"/>
                        </a:rPr>
                        <a:t>İ  K  R  A  M</a:t>
                      </a:r>
                      <a:endParaRPr lang="tr-TR" sz="2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360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2400" b="1" dirty="0">
                          <a:solidFill>
                            <a:schemeClr val="tx1"/>
                          </a:solidFill>
                          <a:latin typeface="Comic Sans MS"/>
                          <a:ea typeface="Times New Roman"/>
                        </a:rPr>
                        <a:t>L  O  K  U  M</a:t>
                      </a:r>
                      <a:endParaRPr lang="tr-TR" sz="2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360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2400" b="1" dirty="0">
                          <a:solidFill>
                            <a:schemeClr val="tx1"/>
                          </a:solidFill>
                          <a:latin typeface="Comic Sans MS"/>
                          <a:ea typeface="Times New Roman"/>
                        </a:rPr>
                        <a:t>E  K  M  E  K</a:t>
                      </a:r>
                      <a:endParaRPr lang="tr-TR" sz="2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360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2400" b="1" dirty="0">
                          <a:solidFill>
                            <a:schemeClr val="tx1"/>
                          </a:solidFill>
                          <a:latin typeface="Comic Sans MS"/>
                          <a:ea typeface="Times New Roman"/>
                        </a:rPr>
                        <a:t>S  İ  M  İ  T</a:t>
                      </a:r>
                      <a:endParaRPr lang="tr-TR" sz="24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193</Words>
  <PresentationFormat>Ekran Gösterisi (4:3)</PresentationFormat>
  <Paragraphs>43</Paragraphs>
  <Slides>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</vt:i4>
      </vt:variant>
    </vt:vector>
  </HeadingPairs>
  <TitlesOfParts>
    <vt:vector size="3" baseType="lpstr">
      <vt:lpstr>Ofis Teması</vt:lpstr>
      <vt:lpstr>Slayt 1</vt:lpstr>
      <vt:lpstr>Slayt 2</vt:lpstr>
    </vt:vector>
  </TitlesOfParts>
  <Manager>https://www.sorubak.com</Manager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https://www.sorubak.com</dc:title>
  <dc:subject>https://www.sorubak.com</dc:subject>
  <dc:creator>https://www.sorubak.com</dc:creator>
  <cp:keywords>https:/www.sorubak.com</cp:keywords>
  <dc:description>https://www.sorubak.com</dc:description>
  <dcterms:created xsi:type="dcterms:W3CDTF">2014-06-05T13:54:24Z</dcterms:created>
  <dcterms:modified xsi:type="dcterms:W3CDTF">2018-11-26T15:26:36Z</dcterms:modified>
  <cp:category>https://www.sorubak.com</cp:category>
</cp:coreProperties>
</file>