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8" r:id="rId21"/>
    <p:sldId id="274" r:id="rId22"/>
    <p:sldId id="275" r:id="rId23"/>
    <p:sldId id="276" r:id="rId24"/>
    <p:sldId id="277" r:id="rId25"/>
    <p:sldId id="279" r:id="rId26"/>
    <p:sldId id="280" r:id="rId27"/>
    <p:sldId id="281" r:id="rId28"/>
    <p:sldId id="282" r:id="rId29"/>
    <p:sldId id="283" r:id="rId30"/>
    <p:sldId id="284" r:id="rId31"/>
    <p:sldId id="286" r:id="rId3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3D2EA"/>
    <a:srgbClr val="F4EDF7"/>
    <a:srgbClr val="EFE5F3"/>
    <a:srgbClr val="FAD9C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5945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122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14445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87168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14450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0003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7878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54770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84872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0100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17334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5AB4-CF63-487D-AD1E-769824867559}" type="datetimeFigureOut">
              <a:rPr lang="tr-TR" smtClean="0"/>
              <a:pPr/>
              <a:t>07/12/2020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6060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198832" y="1977671"/>
            <a:ext cx="7763581" cy="1928637"/>
          </a:xfrm>
          <a:solidFill>
            <a:srgbClr val="E3D2EA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Y</a:t>
            </a:r>
            <a:r>
              <a:rPr lang="tr-TR" dirty="0" smtClean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 SESİ</a:t>
            </a:r>
            <a: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/>
            </a:r>
            <a:br>
              <a:rPr lang="tr-TR" dirty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</a:br>
            <a:r>
              <a:rPr lang="tr-TR" dirty="0" smtClean="0">
                <a:solidFill>
                  <a:schemeClr val="tx2">
                    <a:lumMod val="75000"/>
                  </a:schemeClr>
                </a:solidFill>
                <a:latin typeface="TTKB Dik Temel Abece" pitchFamily="2" charset="-94"/>
              </a:rPr>
              <a:t>HECE OLUŞTURMA</a:t>
            </a:r>
            <a:endParaRPr lang="tr-TR" dirty="0">
              <a:solidFill>
                <a:schemeClr val="tx2">
                  <a:lumMod val="75000"/>
                </a:schemeClr>
              </a:solidFill>
              <a:latin typeface="TTKB Dik Temel Abece" pitchFamily="2" charset="-94"/>
            </a:endParaRP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4955830" y="4095546"/>
            <a:ext cx="2249587" cy="670221"/>
          </a:xfrm>
          <a:prstGeom prst="rect">
            <a:avLst/>
          </a:prstGeom>
          <a:solidFill>
            <a:srgbClr val="E3D2EA"/>
          </a:solidFill>
        </p:spPr>
        <p:txBody>
          <a:bodyPr vert="horz" lIns="71098" tIns="35549" rIns="71098" bIns="35549" rtlCol="0" anchor="b">
            <a:norm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866" dirty="0">
                <a:solidFill>
                  <a:srgbClr val="FF0000"/>
                </a:solidFill>
                <a:latin typeface="TTKB Dik Temel Abece" pitchFamily="2" charset="-94"/>
              </a:rPr>
              <a:t>HAZIRLAYAN</a:t>
            </a:r>
          </a:p>
          <a:p>
            <a:r>
              <a:rPr lang="tr-TR" sz="1866" dirty="0">
                <a:solidFill>
                  <a:srgbClr val="FF0000"/>
                </a:solidFill>
                <a:latin typeface="TTKB Dik Temel Abece" pitchFamily="2" charset="-94"/>
              </a:rPr>
              <a:t>ABDULLAH YAKUT</a:t>
            </a:r>
          </a:p>
        </p:txBody>
      </p:sp>
    </p:spTree>
    <p:extLst>
      <p:ext uri="{BB962C8B-B14F-4D97-AF65-F5344CB8AC3E}">
        <p14:creationId xmlns="" xmlns:p14="http://schemas.microsoft.com/office/powerpoint/2010/main" val="274795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146"/>
    </mc:Choice>
    <mc:Fallback>
      <p:transition spd="slow" advTm="21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i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358292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118"/>
    </mc:Choice>
    <mc:Fallback>
      <p:transition spd="slow" advTm="81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0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o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1801498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192"/>
    </mc:Choice>
    <mc:Fallback>
      <p:transition spd="slow" advTm="81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0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u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1634986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068"/>
    </mc:Choice>
    <mc:Fallback>
      <p:transition spd="slow" advTm="80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0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ü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1610904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337"/>
    </mc:Choice>
    <mc:Fallback>
      <p:transition spd="slow" advTm="73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90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ye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n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4770351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316"/>
    </mc:Choice>
    <mc:Fallback>
      <p:transition spd="slow" advTm="83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333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863944"/>
            <a:ext cx="11310742" cy="4123895"/>
            <a:chOff x="1083" y="2622"/>
            <a:chExt cx="10650" cy="769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16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ye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l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022895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760"/>
    </mc:Choice>
    <mc:Fallback>
      <p:transition spd="slow" advTm="87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333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ye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m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394445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506"/>
    </mc:Choice>
    <mc:Fallback>
      <p:transition spd="slow" advTm="85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333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k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149097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817"/>
    </mc:Choice>
    <mc:Fallback>
      <p:transition spd="slow" advTm="6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734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n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9591018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023"/>
    </mc:Choice>
    <mc:Fallback>
      <p:transition spd="slow" advTm="70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734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6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t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304004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854"/>
    </mc:Choice>
    <mc:Fallback>
      <p:transition spd="slow" advTm="6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031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1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e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899872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72"/>
    </mc:Choice>
    <mc:Fallback>
      <p:transition spd="slow" advTm="64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786 0.000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9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y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7916132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372"/>
    </mc:Choice>
    <mc:Fallback>
      <p:transition spd="slow" advTm="73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6731 0.0027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7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yo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l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179338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017"/>
    </mc:Choice>
    <mc:Fallback>
      <p:transition spd="slow" advTm="70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929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1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yo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k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9282355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927"/>
    </mc:Choice>
    <mc:Fallback>
      <p:transition spd="slow" advTm="69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929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1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</a:t>
            </a:r>
            <a:r>
              <a:rPr lang="tr-TR" sz="30000" dirty="0" err="1" smtClean="0">
                <a:latin typeface="TTKB Dik Temel Abece" pitchFamily="2" charset="-94"/>
              </a:rPr>
              <a:t>yü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k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2667979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424"/>
    </mc:Choice>
    <mc:Fallback>
      <p:transition spd="slow" advTm="84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929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1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</a:t>
            </a:r>
            <a:r>
              <a:rPr lang="tr-TR" sz="30000" dirty="0" err="1" smtClean="0">
                <a:latin typeface="TTKB Dik Temel Abece" pitchFamily="2" charset="-94"/>
              </a:rPr>
              <a:t>yü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n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1355738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749"/>
    </mc:Choice>
    <mc:Fallback>
      <p:transition spd="slow" advTm="77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7031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1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</a:t>
            </a:r>
            <a:r>
              <a:rPr lang="tr-TR" sz="30000" dirty="0" err="1" smtClean="0">
                <a:latin typeface="TTKB Dik Temel Abece" pitchFamily="2" charset="-94"/>
              </a:rPr>
              <a:t>yu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t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4578612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09"/>
    </mc:Choice>
    <mc:Fallback>
      <p:transition spd="slow" advTm="78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6237 0.00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25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</a:t>
            </a:r>
            <a:r>
              <a:rPr lang="tr-TR" sz="30000" dirty="0" err="1" smtClean="0">
                <a:latin typeface="TTKB Dik Temel Abece" pitchFamily="2" charset="-94"/>
              </a:rPr>
              <a:t>ka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y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0214056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099"/>
    </mc:Choice>
    <mc:Fallback>
      <p:transition spd="slow" advTm="80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138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</a:t>
            </a:r>
            <a:r>
              <a:rPr lang="tr-TR" sz="30000" dirty="0" err="1" smtClean="0">
                <a:latin typeface="TTKB Dik Temel Abece" pitchFamily="2" charset="-94"/>
              </a:rPr>
              <a:t>ko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y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5306575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029"/>
    </mc:Choice>
    <mc:Fallback>
      <p:transition spd="slow" advTm="80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8138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ta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y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2330773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379"/>
    </mc:Choice>
    <mc:Fallback>
      <p:transition spd="slow" advTm="8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9336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7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</a:t>
            </a:r>
            <a:r>
              <a:rPr lang="tr-TR" sz="30000" dirty="0" err="1" smtClean="0">
                <a:latin typeface="TTKB Dik Temel Abece" pitchFamily="2" charset="-94"/>
              </a:rPr>
              <a:t>tü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y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812930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252"/>
    </mc:Choice>
    <mc:Fallback>
      <p:transition spd="slow" advTm="8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9036 0.0027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18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a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282493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93"/>
    </mc:Choice>
    <mc:Fallback>
      <p:transition spd="slow" advTm="64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94 -0.000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7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960472"/>
            <a:ext cx="11310742" cy="4027367"/>
            <a:chOff x="1083" y="2640"/>
            <a:chExt cx="10650" cy="751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40"/>
              <a:ext cx="10650" cy="751"/>
              <a:chOff x="1083" y="2640"/>
              <a:chExt cx="10650" cy="75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40"/>
                <a:ext cx="10650" cy="75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40"/>
              <a:ext cx="6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40"/>
              <a:ext cx="15" cy="75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55845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ne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8360800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y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4398432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238"/>
    </mc:Choice>
    <mc:Fallback>
      <p:transition spd="slow" advTm="72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91667E-6 -4.07407E-6 L -0.24635 -0.000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1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5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/>
          <p:cNvSpPr txBox="1">
            <a:spLocks/>
          </p:cNvSpPr>
          <p:nvPr/>
        </p:nvSpPr>
        <p:spPr>
          <a:xfrm>
            <a:off x="3101803" y="3662104"/>
            <a:ext cx="3345941" cy="1434491"/>
          </a:xfrm>
          <a:prstGeom prst="rect">
            <a:avLst/>
          </a:prstGeom>
          <a:noFill/>
          <a:ln w="28575">
            <a:noFill/>
          </a:ln>
        </p:spPr>
        <p:txBody>
          <a:bodyPr vert="horz" lIns="71098" tIns="35549" rIns="71098" bIns="35549" rtlCol="0" anchor="b">
            <a:no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842" dirty="0">
                <a:solidFill>
                  <a:schemeClr val="tx1">
                    <a:lumMod val="95000"/>
                    <a:lumOff val="5000"/>
                  </a:schemeClr>
                </a:solidFill>
                <a:latin typeface="TTKB Dik Temel Abece" pitchFamily="2" charset="-94"/>
              </a:rPr>
              <a:t>AFERİN</a:t>
            </a:r>
          </a:p>
        </p:txBody>
      </p:sp>
      <p:sp>
        <p:nvSpPr>
          <p:cNvPr id="2" name="AutoShape 2" descr="Ok Icons - Download 244 Free Ok icons here"/>
          <p:cNvSpPr>
            <a:spLocks noChangeAspect="1" noChangeArrowheads="1"/>
          </p:cNvSpPr>
          <p:nvPr/>
        </p:nvSpPr>
        <p:spPr bwMode="auto">
          <a:xfrm>
            <a:off x="1644965" y="-112325"/>
            <a:ext cx="236994" cy="2369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1098" tIns="35549" rIns="71098" bIns="35549" numCol="1" anchor="t" anchorCtr="0" compatLnSpc="1">
            <a:prstTxWarp prst="textNoShape">
              <a:avLst/>
            </a:prstTxWarp>
          </a:bodyPr>
          <a:lstStyle/>
          <a:p>
            <a:endParaRPr lang="tr-TR" sz="140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128" y="914760"/>
            <a:ext cx="1895948" cy="1895948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57" y="3670548"/>
            <a:ext cx="1426046" cy="14260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2107881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33"/>
    </mc:Choice>
    <mc:Fallback>
      <p:transition spd="slow" advTm="14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i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87050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17"/>
    </mc:Choice>
    <mc:Fallback>
      <p:transition spd="slow" advTm="78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36432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1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o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7465776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327"/>
    </mc:Choice>
    <mc:Fallback>
      <p:transition spd="slow" advTm="63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733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2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u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1211227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29"/>
    </mc:Choice>
    <mc:Fallback>
      <p:transition spd="slow" advTm="64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536 -0.000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ü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9460227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580"/>
    </mc:Choice>
    <mc:Fallback>
      <p:transition spd="slow" advTm="65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6536 -0.000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 smtClean="0">
                <a:latin typeface="TTKB Dik Temel Abece" pitchFamily="2" charset="-94"/>
              </a:rPr>
              <a:t>e</a:t>
            </a:r>
            <a:endParaRPr lang="tr-TR" sz="300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873687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023"/>
    </mc:Choice>
    <mc:Fallback>
      <p:transition spd="slow" advTm="70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737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47788" y="1762054"/>
            <a:ext cx="11310742" cy="4225786"/>
            <a:chOff x="1083" y="2603"/>
            <a:chExt cx="10650" cy="788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03"/>
              <a:ext cx="10650" cy="788"/>
              <a:chOff x="1083" y="2603"/>
              <a:chExt cx="10650" cy="788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03"/>
                <a:ext cx="10650" cy="788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107" y="2863"/>
                <a:ext cx="10611" cy="303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95" y="2622"/>
              <a:ext cx="0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18" y="2619"/>
              <a:ext cx="15" cy="737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1776" y="1643026"/>
            <a:ext cx="11486754" cy="4742687"/>
          </a:xfrm>
        </p:spPr>
        <p:txBody>
          <a:bodyPr>
            <a:noAutofit/>
          </a:bodyPr>
          <a:lstStyle/>
          <a:p>
            <a:pPr algn="l"/>
            <a:r>
              <a:rPr lang="tr-TR" sz="30000" dirty="0" smtClean="0">
                <a:latin typeface="TTKB Dik Temel Abece" pitchFamily="2" charset="-94"/>
              </a:rPr>
              <a:t> y</a:t>
            </a:r>
            <a:endParaRPr lang="tr-TR" sz="30000" dirty="0">
              <a:latin typeface="TTKB Dik Temel Abece" pitchFamily="2" charset="-94"/>
            </a:endParaRPr>
          </a:p>
        </p:txBody>
      </p:sp>
      <p:sp>
        <p:nvSpPr>
          <p:cNvPr id="13" name="Alt Başlık 2"/>
          <p:cNvSpPr txBox="1">
            <a:spLocks/>
          </p:cNvSpPr>
          <p:nvPr/>
        </p:nvSpPr>
        <p:spPr>
          <a:xfrm>
            <a:off x="6922144" y="1643026"/>
            <a:ext cx="4964552" cy="501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30000" dirty="0">
                <a:latin typeface="TTKB Dik Temel Abece" pitchFamily="2" charset="-94"/>
              </a:rPr>
              <a:t>a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2680119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598"/>
    </mc:Choice>
    <mc:Fallback>
      <p:transition spd="slow" advTm="75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1" nodeType="click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4.07407E-6 L -0.28737 0.000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4|1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9|1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6|1.8|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6|2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2.2|2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6|2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6|1.7|1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1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5|1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3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1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3|1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9|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4|1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1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7|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6|1.7|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6|2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6|2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8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2|1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5|1.2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3|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3|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5|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3|1.6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7|1.9"/>
</p:tagLst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93</Words>
  <Application>Microsoft Office PowerPoint</Application>
  <PresentationFormat>Özel</PresentationFormat>
  <Paragraphs>62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2" baseType="lpstr">
      <vt:lpstr>Office Teması</vt:lpstr>
      <vt:lpstr>Y SESİ HECE OLUŞTURMA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 SESİ HECE OLUŞTURMA</dc:title>
  <cp:lastModifiedBy>ronican</cp:lastModifiedBy>
  <cp:revision>1</cp:revision>
  <dcterms:created xsi:type="dcterms:W3CDTF">2020-12-05T09:12:01Z</dcterms:created>
  <dcterms:modified xsi:type="dcterms:W3CDTF">2020-12-07T06:56:56Z</dcterms:modified>
</cp:coreProperties>
</file>