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89" r:id="rId6"/>
    <p:sldId id="290" r:id="rId7"/>
    <p:sldId id="291" r:id="rId8"/>
    <p:sldId id="292" r:id="rId9"/>
    <p:sldId id="295" r:id="rId10"/>
    <p:sldId id="293" r:id="rId11"/>
    <p:sldId id="294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9" r:id="rId24"/>
    <p:sldId id="307" r:id="rId25"/>
    <p:sldId id="308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286" r:id="rId3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230">
              <a:schemeClr val="accent4">
                <a:lumMod val="20000"/>
                <a:lumOff val="80000"/>
              </a:schemeClr>
            </a:gs>
            <a:gs pos="27000">
              <a:schemeClr val="accent6">
                <a:lumMod val="20000"/>
                <a:lumOff val="80000"/>
              </a:schemeClr>
            </a:gs>
            <a:gs pos="57000">
              <a:schemeClr val="accent1">
                <a:lumMod val="45000"/>
                <a:lumOff val="55000"/>
              </a:schemeClr>
            </a:gs>
            <a:gs pos="78000">
              <a:schemeClr val="accent2">
                <a:lumMod val="40000"/>
                <a:lumOff val="60000"/>
              </a:schemeClr>
            </a:gs>
            <a:gs pos="9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Y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 SESİ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/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  <a:endParaRPr lang="tr-TR" dirty="0">
              <a:solidFill>
                <a:schemeClr val="tx2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00206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=""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146"/>
    </mc:Choice>
    <mc:Fallback>
      <p:transition spd="slow" advTm="2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ni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47048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34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0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27043" y="1643026"/>
            <a:ext cx="533223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min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032481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7 -4.07407E-6 L -0.26042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183985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2594934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7 -4.07407E-6 L -0.2244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2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183985" y="1643026"/>
            <a:ext cx="57752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ek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823428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7 -4.07407E-6 L -0.2244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2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u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130316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444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uy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k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5829754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1914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6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ku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06094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369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701699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314040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4.07407E-6 L -0.3438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>
                <a:latin typeface="TTKB Dik Temel Abece" pitchFamily="2" charset="-94"/>
              </a:rPr>
              <a:t>m</a:t>
            </a:r>
            <a:r>
              <a:rPr lang="tr-TR" sz="30000" dirty="0" err="1" smtClean="0">
                <a:latin typeface="TTKB Dik Temel Abece" pitchFamily="2" charset="-94"/>
              </a:rPr>
              <a:t>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050490" y="1643026"/>
            <a:ext cx="425758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32349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-4.07407E-6 L -0.26276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yun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531064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26276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ay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899872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72"/>
    </mc:Choice>
    <mc:Fallback>
      <p:transition spd="slow" advTm="6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187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lay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37612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27917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kam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yon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011373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04948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4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kay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730738" y="1643026"/>
            <a:ext cx="5577334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kay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4686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8.33333E-7 -4.07407E-6 L -0.14167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>
                <a:latin typeface="TTKB Dik Temel Abece" pitchFamily="2" charset="-94"/>
              </a:rPr>
              <a:t>O</a:t>
            </a: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001000" y="1643026"/>
            <a:ext cx="430707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282198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5E-6 -4.07407E-6 L -0.3875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Ay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143874" y="1643026"/>
            <a:ext cx="416419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33142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1679 0.000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143874" y="1643026"/>
            <a:ext cx="4164197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solidFill>
                  <a:srgbClr val="FF0000"/>
                </a:solidFill>
                <a:latin typeface="TTKB Dik Temel Abece" pitchFamily="2" charset="-94"/>
              </a:rPr>
              <a:t>y</a:t>
            </a:r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203825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4179 -0.0011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Ay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ten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19073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4414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1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Ok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tay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6849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2226 0.003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Tü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19807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25586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9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err="1" smtClean="0">
                <a:latin typeface="TTKB Dik Temel Abece" pitchFamily="2" charset="-94"/>
              </a:rPr>
              <a:t>Ni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7381876" y="1643026"/>
            <a:ext cx="49261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l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ay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44695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875E-6 -4.07407E-6 L -0.31289 0.000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oy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282493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93"/>
    </mc:Choice>
    <mc:Fallback>
      <p:transition spd="slow" advTm="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57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Ey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867400" y="1643026"/>
            <a:ext cx="644067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men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681499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5E-6 -4.07407E-6 L -0.1664 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2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5720316" y="1643026"/>
            <a:ext cx="658775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5297246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1296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 smtClean="0">
                <a:latin typeface="TTKB Dik Temel Abece" pitchFamily="2" charset="-94"/>
              </a:rPr>
              <a:t>ya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>
                <a:solidFill>
                  <a:srgbClr val="FF0000"/>
                </a:solidFill>
                <a:latin typeface="TTKB Dik Temel Abece" pitchFamily="2" charset="-94"/>
              </a:rPr>
              <a:t>k</a:t>
            </a:r>
            <a:r>
              <a:rPr lang="tr-TR" sz="20000" dirty="0" err="1" smtClean="0">
                <a:solidFill>
                  <a:srgbClr val="FF0000"/>
                </a:solidFill>
                <a:latin typeface="TTKB Dik Temel Abece" pitchFamily="2" charset="-94"/>
              </a:rPr>
              <a:t>a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l</a:t>
            </a:r>
            <a:r>
              <a:rPr lang="tr-TR" sz="20000" dirty="0" smtClean="0">
                <a:latin typeface="TTKB Dik Temel Abece" pitchFamily="2" charset="-94"/>
              </a:rPr>
              <a:t>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70684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383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3815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 smtClean="0">
                <a:latin typeface="TTKB Dik Temel Abece" pitchFamily="2" charset="-94"/>
              </a:rPr>
              <a:t>oy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latin typeface="TTKB Dik Temel Abece" pitchFamily="2" charset="-94"/>
              </a:rPr>
              <a:t>ma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651443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2383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1197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>
                <a:latin typeface="TTKB Dik Temel Abece" pitchFamily="2" charset="-94"/>
              </a:rPr>
              <a:t> </a:t>
            </a:r>
            <a:r>
              <a:rPr lang="tr-TR" sz="20000" dirty="0" smtClean="0">
                <a:latin typeface="TTKB Dik Temel Abece" pitchFamily="2" charset="-94"/>
              </a:rPr>
              <a:t>u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618522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err="1" smtClean="0">
                <a:latin typeface="TTKB Dik Temel Abece" pitchFamily="2" charset="-94"/>
              </a:rPr>
              <a:t>ma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18137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81481E-6 L -0.31197 0.003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99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59782" y="1864685"/>
            <a:ext cx="11352161" cy="269668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20000" dirty="0" smtClean="0">
                <a:latin typeface="TTKB Dik Temel Abece" pitchFamily="2" charset="-94"/>
              </a:rPr>
              <a:t>ya</a:t>
            </a:r>
            <a:endParaRPr lang="tr-TR" sz="20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5290507" y="1643026"/>
            <a:ext cx="11486754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 smtClean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  <a:endParaRPr lang="tr-TR" sz="2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11" name="Alt Başlık 2"/>
          <p:cNvSpPr txBox="1">
            <a:spLocks/>
          </p:cNvSpPr>
          <p:nvPr/>
        </p:nvSpPr>
        <p:spPr>
          <a:xfrm>
            <a:off x="8856920" y="1643026"/>
            <a:ext cx="11248355" cy="4742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20000" dirty="0">
                <a:latin typeface="TTKB Dik Temel Abece" pitchFamily="2" charset="-94"/>
              </a:rPr>
              <a:t>t</a:t>
            </a:r>
            <a:r>
              <a:rPr lang="tr-TR" sz="20000" dirty="0" smtClean="0">
                <a:latin typeface="TTKB Dik Temel Abece" pitchFamily="2" charset="-94"/>
              </a:rPr>
              <a:t>a</a:t>
            </a:r>
            <a:endParaRPr lang="tr-TR" sz="2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80719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-0.21602 0.0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81481E-6 L -0.27305 4.8148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1" grpId="0"/>
      <p:bldP spid="11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33"/>
    </mc:Choice>
    <mc:Fallback>
      <p:transition spd="slow" advTm="14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m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94106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err="1">
                <a:solidFill>
                  <a:srgbClr val="FF0000"/>
                </a:solidFill>
                <a:latin typeface="TTKB Dik Temel Abece" pitchFamily="2" charset="-94"/>
              </a:rPr>
              <a:t>n</a:t>
            </a:r>
            <a:r>
              <a:rPr lang="tr-TR" sz="30000" dirty="0" err="1" smtClean="0">
                <a:solidFill>
                  <a:srgbClr val="FF0000"/>
                </a:solidFill>
                <a:latin typeface="TTKB Dik Temel Abece" pitchFamily="2" charset="-94"/>
              </a:rPr>
              <a:t>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811575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65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608678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64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49746"/>
            <a:ext cx="11352161" cy="4038092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59782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683604" y="1643026"/>
            <a:ext cx="5508396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  <a:endParaRPr lang="tr-TR" sz="30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7883132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45833E-6 -4.07407E-6 L -0.24518 0.002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6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4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79</Words>
  <Application>Microsoft Office PowerPoint</Application>
  <PresentationFormat>Özel</PresentationFormat>
  <Paragraphs>76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Office Teması</vt:lpstr>
      <vt:lpstr>Y SESİ KELİME OLUŞTURMA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 SESİ KELİME OLUŞTURMA</dc:title>
  <cp:lastModifiedBy>ronican</cp:lastModifiedBy>
  <cp:revision>1</cp:revision>
  <dcterms:created xsi:type="dcterms:W3CDTF">2020-12-05T09:12:01Z</dcterms:created>
  <dcterms:modified xsi:type="dcterms:W3CDTF">2020-12-07T06:57:14Z</dcterms:modified>
</cp:coreProperties>
</file>