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32" r:id="rId4"/>
    <p:sldId id="364" r:id="rId5"/>
    <p:sldId id="365" r:id="rId6"/>
    <p:sldId id="366" r:id="rId7"/>
    <p:sldId id="367" r:id="rId8"/>
    <p:sldId id="368" r:id="rId9"/>
    <p:sldId id="406" r:id="rId10"/>
    <p:sldId id="369" r:id="rId11"/>
    <p:sldId id="407" r:id="rId12"/>
    <p:sldId id="408" r:id="rId13"/>
    <p:sldId id="409" r:id="rId14"/>
    <p:sldId id="410" r:id="rId15"/>
    <p:sldId id="411" r:id="rId16"/>
    <p:sldId id="412" r:id="rId17"/>
    <p:sldId id="375" r:id="rId18"/>
    <p:sldId id="302" r:id="rId19"/>
    <p:sldId id="378" r:id="rId20"/>
    <p:sldId id="379" r:id="rId21"/>
    <p:sldId id="380" r:id="rId22"/>
    <p:sldId id="381" r:id="rId23"/>
    <p:sldId id="382" r:id="rId24"/>
    <p:sldId id="383" r:id="rId25"/>
    <p:sldId id="384" r:id="rId26"/>
    <p:sldId id="385" r:id="rId27"/>
    <p:sldId id="386" r:id="rId28"/>
    <p:sldId id="387" r:id="rId29"/>
    <p:sldId id="417" r:id="rId30"/>
    <p:sldId id="418" r:id="rId31"/>
    <p:sldId id="388" r:id="rId32"/>
    <p:sldId id="389" r:id="rId33"/>
    <p:sldId id="390" r:id="rId34"/>
    <p:sldId id="391" r:id="rId35"/>
    <p:sldId id="392" r:id="rId36"/>
    <p:sldId id="413" r:id="rId37"/>
    <p:sldId id="414" r:id="rId38"/>
    <p:sldId id="415" r:id="rId39"/>
    <p:sldId id="416" r:id="rId40"/>
    <p:sldId id="393" r:id="rId41"/>
    <p:sldId id="394" r:id="rId42"/>
    <p:sldId id="395" r:id="rId43"/>
    <p:sldId id="396" r:id="rId44"/>
    <p:sldId id="397" r:id="rId45"/>
    <p:sldId id="376" r:id="rId46"/>
    <p:sldId id="405" r:id="rId4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TTKB Dik Temel Abece" pitchFamily="2" charset="-94"/>
              </a:rPr>
              <a:t>“r, R” SESİ </a:t>
            </a:r>
          </a:p>
          <a:p>
            <a:pPr algn="ctr"/>
            <a:r>
              <a:rPr lang="tr-TR" sz="4800" dirty="0" smtClean="0">
                <a:latin typeface="TTKB Dik Temel Abece" pitchFamily="2" charset="-94"/>
              </a:rPr>
              <a:t>HECE , KELİME VE CÜMLELER</a:t>
            </a:r>
            <a:endParaRPr lang="tr-TR" sz="4800" dirty="0">
              <a:latin typeface="TTKB Dik Temel Abece" pitchFamily="2" charset="-94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ru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re-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rü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Kalp"/>
          <p:cNvSpPr/>
          <p:nvPr/>
        </p:nvSpPr>
        <p:spPr>
          <a:xfrm>
            <a:off x="642910" y="78579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5" name="4 Kalp"/>
          <p:cNvSpPr/>
          <p:nvPr/>
        </p:nvSpPr>
        <p:spPr>
          <a:xfrm>
            <a:off x="6143636" y="92867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ür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6" name="5 Kalp"/>
          <p:cNvSpPr/>
          <p:nvPr/>
        </p:nvSpPr>
        <p:spPr>
          <a:xfrm>
            <a:off x="2000232" y="164305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7" name="6 Kalp"/>
          <p:cNvSpPr/>
          <p:nvPr/>
        </p:nvSpPr>
        <p:spPr>
          <a:xfrm>
            <a:off x="4786314" y="2071678"/>
            <a:ext cx="178595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8" name="7 Kalp"/>
          <p:cNvSpPr/>
          <p:nvPr/>
        </p:nvSpPr>
        <p:spPr>
          <a:xfrm>
            <a:off x="3500430" y="92867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9" name="8 Kalp"/>
          <p:cNvSpPr/>
          <p:nvPr/>
        </p:nvSpPr>
        <p:spPr>
          <a:xfrm>
            <a:off x="7358082" y="207167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Kalp"/>
          <p:cNvSpPr/>
          <p:nvPr/>
        </p:nvSpPr>
        <p:spPr>
          <a:xfrm>
            <a:off x="571472" y="385762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3" name="12 Kalp"/>
          <p:cNvSpPr/>
          <p:nvPr/>
        </p:nvSpPr>
        <p:spPr>
          <a:xfrm>
            <a:off x="6072198" y="400050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4" name="13 Kalp"/>
          <p:cNvSpPr/>
          <p:nvPr/>
        </p:nvSpPr>
        <p:spPr>
          <a:xfrm>
            <a:off x="1928794" y="471488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5" name="14 Kalp"/>
          <p:cNvSpPr/>
          <p:nvPr/>
        </p:nvSpPr>
        <p:spPr>
          <a:xfrm>
            <a:off x="4714876" y="5143512"/>
            <a:ext cx="1714512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6" name="15 Kalp"/>
          <p:cNvSpPr/>
          <p:nvPr/>
        </p:nvSpPr>
        <p:spPr>
          <a:xfrm>
            <a:off x="3428992" y="400050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7" name="16 Kalp"/>
          <p:cNvSpPr/>
          <p:nvPr/>
        </p:nvSpPr>
        <p:spPr>
          <a:xfrm>
            <a:off x="7286644" y="514351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rö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KELİMELER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ara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ara  ara  ara  ara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6600" dirty="0" smtClean="0">
                <a:latin typeface="TTKB Dik Temel Abece" pitchFamily="2" charset="-94"/>
              </a:rPr>
              <a:t>HECELER</a:t>
            </a:r>
            <a:endParaRPr lang="tr-TR" sz="166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tara   tara   tara  tara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786050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yara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yara   yara  yara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ora  ora  ora  ora  ora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tar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tar   tar   tar   tar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 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tart  tart  tart  tart  tart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tart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tür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tür  tür  tür  tür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tü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tür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Türk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Türk  Türk  Türk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tür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Türk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858280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85720" y="4429132"/>
            <a:ext cx="92155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Ömer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Ömer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mer  Ömer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Ömer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mer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Murat   Murat   Murat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Mu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Eren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Eren  Eren  Eren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Kerem   Kerem   Kerem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rem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rem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Rana  Rana  Rana  Rana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market  market  market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785786" y="642918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357586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mar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ket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ket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Eren  Eren  Eren  Eren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erik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erik  erik   erik  erik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rik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rik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kemer   kemer   kemer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mer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8601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mer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Atatürk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Atatürk  Atatürk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türk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28601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türk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3822695" y="2393149"/>
            <a:ext cx="999338" cy="2151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karala   karala   karala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ka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5400000">
            <a:off x="3929852" y="2500306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oraya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oraya  oraya  oraya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o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5400000">
            <a:off x="3929852" y="2500306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turma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oturma   oturma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o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tur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tur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5400000">
            <a:off x="3929852" y="2500306"/>
            <a:ext cx="9993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rüya  rüya  rüya  rüya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rü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erken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erken   erken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ken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armut   armut   armut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ar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mut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mut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roman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roman   roman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ro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ro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man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2913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mor   mor   mor  mor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mor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CÜMLELER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Eren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armut  tart.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Ömer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iki  kilo armut al.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6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Rana   kalem ile  karala.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Murat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o   mor  mu?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Emir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ara  tara  nar  al.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Emir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nar  al.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er-ar-ir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er-ar-ir-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er-ar-ir-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er-ar-ir-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-ur-ör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er-ar-ir-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or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-ur-ör-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ür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ür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784</TotalTime>
  <Words>1138</Words>
  <PresentationFormat>Ekran Gösterisi (4:3)</PresentationFormat>
  <Paragraphs>988</Paragraphs>
  <Slides>46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47" baseType="lpstr">
      <vt:lpstr>Akış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  <vt:lpstr>Slayt 46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2020-12-01T13:45:43Z</dcterms:created>
  <dcterms:modified xsi:type="dcterms:W3CDTF">2020-12-17T07:02:18Z</dcterms:modified>
  <cp:category>https://www.sorubak.com</cp:category>
</cp:coreProperties>
</file>