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102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5F211-CA4D-4454-B868-8117E8D32EF3}" type="datetimeFigureOut">
              <a:rPr lang="tr-TR" smtClean="0"/>
              <a:t>9.01.2021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A129B-E5FC-4FA9-BB58-3E9893933AF3}" type="slidenum">
              <a:rPr lang="tr-TR" smtClean="0"/>
              <a:t>‹#›</a:t>
            </a:fld>
            <a:endParaRPr lang="tr-TR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47460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Yazılı Panoramik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/>
              <a:t>Resim eklemek için simgeyi tıklatın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5F211-CA4D-4454-B868-8117E8D32EF3}" type="datetimeFigureOut">
              <a:rPr lang="tr-TR" smtClean="0"/>
              <a:t>9.01.2021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A129B-E5FC-4FA9-BB58-3E9893933AF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693804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şlık ve Resim Yazıs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5F211-CA4D-4454-B868-8117E8D32EF3}" type="datetimeFigureOut">
              <a:rPr lang="tr-TR" smtClean="0"/>
              <a:t>9.01.2021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A129B-E5FC-4FA9-BB58-3E9893933AF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993657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sim Yazılı Alın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5F211-CA4D-4454-B868-8117E8D32EF3}" type="datetimeFigureOut">
              <a:rPr lang="tr-TR" smtClean="0"/>
              <a:t>9.01.2021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A129B-E5FC-4FA9-BB58-3E9893933AF3}" type="slidenum">
              <a:rPr lang="tr-TR" smtClean="0"/>
              <a:t>‹#›</a:t>
            </a:fld>
            <a:endParaRPr lang="tr-TR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166752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İsim Kar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5F211-CA4D-4454-B868-8117E8D32EF3}" type="datetimeFigureOut">
              <a:rPr lang="tr-TR" smtClean="0"/>
              <a:t>9.01.2021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A129B-E5FC-4FA9-BB58-3E9893933AF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172033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ıntı İsim Kar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tr-TR"/>
              <a:t>Asıl metin stillerini düzenle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5F211-CA4D-4454-B868-8117E8D32EF3}" type="datetimeFigureOut">
              <a:rPr lang="tr-TR" smtClean="0"/>
              <a:t>9.01.2021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A129B-E5FC-4FA9-BB58-3E9893933AF3}" type="slidenum">
              <a:rPr lang="tr-TR" smtClean="0"/>
              <a:t>‹#›</a:t>
            </a:fld>
            <a:endParaRPr lang="tr-TR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153641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oğru veya Yanlı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tr-TR"/>
              <a:t>Asıl metin stillerini düzenle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5F211-CA4D-4454-B868-8117E8D32EF3}" type="datetimeFigureOut">
              <a:rPr lang="tr-TR" smtClean="0"/>
              <a:t>9.01.2021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A129B-E5FC-4FA9-BB58-3E9893933AF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473095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5F211-CA4D-4454-B868-8117E8D32EF3}" type="datetimeFigureOut">
              <a:rPr lang="tr-TR" smtClean="0"/>
              <a:t>9.01.2021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A129B-E5FC-4FA9-BB58-3E9893933AF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847399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5F211-CA4D-4454-B868-8117E8D32EF3}" type="datetimeFigureOut">
              <a:rPr lang="tr-TR" smtClean="0"/>
              <a:t>9.01.2021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A129B-E5FC-4FA9-BB58-3E9893933AF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345546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5F211-CA4D-4454-B868-8117E8D32EF3}" type="datetimeFigureOut">
              <a:rPr lang="tr-TR" smtClean="0"/>
              <a:t>9.01.2021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A129B-E5FC-4FA9-BB58-3E9893933AF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511525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5F211-CA4D-4454-B868-8117E8D32EF3}" type="datetimeFigureOut">
              <a:rPr lang="tr-TR" smtClean="0"/>
              <a:t>9.01.2021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A129B-E5FC-4FA9-BB58-3E9893933AF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443200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5F211-CA4D-4454-B868-8117E8D32EF3}" type="datetimeFigureOut">
              <a:rPr lang="tr-TR" smtClean="0"/>
              <a:t>9.01.2021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A129B-E5FC-4FA9-BB58-3E9893933AF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864276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5F211-CA4D-4454-B868-8117E8D32EF3}" type="datetimeFigureOut">
              <a:rPr lang="tr-TR" smtClean="0"/>
              <a:t>9.01.2021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A129B-E5FC-4FA9-BB58-3E9893933AF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808226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5F211-CA4D-4454-B868-8117E8D32EF3}" type="datetimeFigureOut">
              <a:rPr lang="tr-TR" smtClean="0"/>
              <a:t>9.01.2021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A129B-E5FC-4FA9-BB58-3E9893933AF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540067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5F211-CA4D-4454-B868-8117E8D32EF3}" type="datetimeFigureOut">
              <a:rPr lang="tr-TR" smtClean="0"/>
              <a:t>9.01.2021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A129B-E5FC-4FA9-BB58-3E9893933AF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59914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5F211-CA4D-4454-B868-8117E8D32EF3}" type="datetimeFigureOut">
              <a:rPr lang="tr-TR" smtClean="0"/>
              <a:t>9.01.2021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A129B-E5FC-4FA9-BB58-3E9893933AF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21536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/>
              <a:t>Resim eklemek için simgeyi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5F211-CA4D-4454-B868-8117E8D32EF3}" type="datetimeFigureOut">
              <a:rPr lang="tr-TR" smtClean="0"/>
              <a:t>9.01.2021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A129B-E5FC-4FA9-BB58-3E9893933AF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24605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5C05F211-CA4D-4454-B868-8117E8D32EF3}" type="datetimeFigureOut">
              <a:rPr lang="tr-TR" smtClean="0"/>
              <a:t>9.01.2021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3B8A129B-E5FC-4FA9-BB58-3E9893933AF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6819421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tr-TR" sz="7200" b="1" dirty="0">
                <a:solidFill>
                  <a:schemeClr val="bg1"/>
                </a:solidFill>
                <a:latin typeface="Comic Sans MS" panose="030F0702030302020204" pitchFamily="66" charset="0"/>
              </a:rPr>
              <a:t>GG OKUMA METİNLERİ</a:t>
            </a: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684212" y="3843868"/>
            <a:ext cx="6400800" cy="589588"/>
          </a:xfrm>
        </p:spPr>
        <p:txBody>
          <a:bodyPr/>
          <a:lstStyle/>
          <a:p>
            <a:r>
              <a:rPr lang="tr-TR" b="1" dirty="0">
                <a:solidFill>
                  <a:schemeClr val="bg1"/>
                </a:solidFill>
              </a:rPr>
              <a:t>BAHAR BAŞOĞLU 1-D KÜTAHYA</a:t>
            </a:r>
          </a:p>
        </p:txBody>
      </p:sp>
      <p:pic>
        <p:nvPicPr>
          <p:cNvPr id="1026" name="Picture 2" descr="999+ Flower Clipart Black And White [Free Download] - Cloud Clipart | Rose  coloring pages, Flower garden drawing, Rose clipar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4374" y="685799"/>
            <a:ext cx="5492082" cy="5604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91064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45665" y="367146"/>
            <a:ext cx="10260879" cy="578427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tr-TR" sz="4400" b="1" dirty="0">
                <a:solidFill>
                  <a:schemeClr val="bg1"/>
                </a:solidFill>
                <a:latin typeface="Comic Sans MS" panose="030F0702030302020204" pitchFamily="66" charset="0"/>
              </a:rPr>
              <a:t>Ege </a:t>
            </a:r>
          </a:p>
          <a:p>
            <a:pPr marL="0" indent="0">
              <a:buNone/>
            </a:pPr>
            <a:r>
              <a:rPr lang="tr-TR" sz="4400" b="1" dirty="0">
                <a:solidFill>
                  <a:schemeClr val="bg1"/>
                </a:solidFill>
                <a:latin typeface="Comic Sans MS" panose="030F0702030302020204" pitchFamily="66" charset="0"/>
              </a:rPr>
              <a:t>Ege geldi.</a:t>
            </a:r>
          </a:p>
          <a:p>
            <a:pPr marL="0" indent="0">
              <a:buNone/>
            </a:pPr>
            <a:r>
              <a:rPr lang="tr-TR" sz="4400" b="1" dirty="0">
                <a:solidFill>
                  <a:schemeClr val="bg1"/>
                </a:solidFill>
                <a:latin typeface="Comic Sans MS" panose="030F0702030302020204" pitchFamily="66" charset="0"/>
              </a:rPr>
              <a:t>Ege gemi geldi.</a:t>
            </a:r>
          </a:p>
          <a:p>
            <a:pPr marL="0" indent="0">
              <a:buNone/>
            </a:pPr>
            <a:r>
              <a:rPr lang="tr-TR" sz="4400" b="1" dirty="0">
                <a:solidFill>
                  <a:schemeClr val="bg1"/>
                </a:solidFill>
                <a:latin typeface="Comic Sans MS" panose="030F0702030302020204" pitchFamily="66" charset="0"/>
              </a:rPr>
              <a:t>Ege yüklü gemi geldi.</a:t>
            </a:r>
          </a:p>
          <a:p>
            <a:pPr marL="0" indent="0">
              <a:buNone/>
            </a:pPr>
            <a:r>
              <a:rPr lang="tr-TR" sz="4400" b="1" dirty="0">
                <a:solidFill>
                  <a:schemeClr val="bg1"/>
                </a:solidFill>
                <a:latin typeface="Comic Sans MS" panose="030F0702030302020204" pitchFamily="66" charset="0"/>
              </a:rPr>
              <a:t>Ege geniş ,yüklü gemi geldi.</a:t>
            </a:r>
          </a:p>
          <a:p>
            <a:pPr marL="0" indent="0">
              <a:buNone/>
            </a:pPr>
            <a:r>
              <a:rPr lang="tr-TR" sz="4400" b="1" dirty="0">
                <a:solidFill>
                  <a:schemeClr val="bg1"/>
                </a:solidFill>
                <a:latin typeface="Comic Sans MS" panose="030F0702030302020204" pitchFamily="66" charset="0"/>
              </a:rPr>
              <a:t>Ege sarı , geniş, yüklü gemi geldi.</a:t>
            </a:r>
          </a:p>
        </p:txBody>
      </p:sp>
    </p:spTree>
    <p:extLst>
      <p:ext uri="{BB962C8B-B14F-4D97-AF65-F5344CB8AC3E}">
        <p14:creationId xmlns:p14="http://schemas.microsoft.com/office/powerpoint/2010/main" val="12763297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642648" y="457200"/>
            <a:ext cx="8534400" cy="65116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3200" b="1" dirty="0">
                <a:solidFill>
                  <a:schemeClr val="bg1"/>
                </a:solidFill>
                <a:latin typeface="Comic Sans MS" panose="030F0702030302020204" pitchFamily="66" charset="0"/>
              </a:rPr>
              <a:t>Gizem </a:t>
            </a:r>
          </a:p>
          <a:p>
            <a:pPr marL="0" indent="0">
              <a:buNone/>
            </a:pPr>
            <a:r>
              <a:rPr lang="tr-TR" sz="3200" b="1" dirty="0">
                <a:solidFill>
                  <a:schemeClr val="bg1"/>
                </a:solidFill>
                <a:latin typeface="Comic Sans MS" panose="030F0702030302020204" pitchFamily="66" charset="0"/>
              </a:rPr>
              <a:t>Gizem gördü.</a:t>
            </a:r>
          </a:p>
          <a:p>
            <a:pPr marL="0" indent="0">
              <a:buNone/>
            </a:pPr>
            <a:r>
              <a:rPr lang="tr-TR" sz="3200" b="1" dirty="0">
                <a:solidFill>
                  <a:schemeClr val="bg1"/>
                </a:solidFill>
                <a:latin typeface="Comic Sans MS" panose="030F0702030302020204" pitchFamily="66" charset="0"/>
              </a:rPr>
              <a:t>Gizem gül gördü.</a:t>
            </a:r>
          </a:p>
          <a:p>
            <a:pPr marL="0" indent="0">
              <a:buNone/>
            </a:pPr>
            <a:r>
              <a:rPr lang="tr-TR" sz="3200" b="1" dirty="0">
                <a:solidFill>
                  <a:schemeClr val="bg1"/>
                </a:solidFill>
                <a:latin typeface="Comic Sans MS" panose="030F0702030302020204" pitchFamily="66" charset="0"/>
              </a:rPr>
              <a:t>Gizem kırmızı gül gördü.</a:t>
            </a:r>
          </a:p>
          <a:p>
            <a:pPr marL="0" indent="0">
              <a:buNone/>
            </a:pPr>
            <a:r>
              <a:rPr lang="tr-TR" sz="3200" b="1" dirty="0">
                <a:solidFill>
                  <a:schemeClr val="bg1"/>
                </a:solidFill>
                <a:latin typeface="Comic Sans MS" panose="030F0702030302020204" pitchFamily="66" charset="0"/>
              </a:rPr>
              <a:t>Gizem dikenli, kırmızı  gül gördü.</a:t>
            </a:r>
          </a:p>
          <a:p>
            <a:pPr marL="0" lvl="0" indent="0">
              <a:buClr>
                <a:prstClr val="white"/>
              </a:buClr>
              <a:buNone/>
            </a:pPr>
            <a:r>
              <a:rPr lang="tr-TR" sz="3200" b="1" dirty="0">
                <a:solidFill>
                  <a:schemeClr val="bg1"/>
                </a:solidFill>
                <a:latin typeface="Comic Sans MS" panose="030F0702030302020204" pitchFamily="66" charset="0"/>
              </a:rPr>
              <a:t>Gizem kırmızı gül gördü.</a:t>
            </a:r>
          </a:p>
          <a:p>
            <a:pPr marL="0" lvl="0" indent="0">
              <a:buClr>
                <a:prstClr val="white"/>
              </a:buClr>
              <a:buNone/>
            </a:pPr>
            <a:r>
              <a:rPr lang="tr-TR" sz="3200" b="1" dirty="0">
                <a:solidFill>
                  <a:schemeClr val="bg1"/>
                </a:solidFill>
                <a:latin typeface="Comic Sans MS" panose="030F0702030302020204" pitchFamily="66" charset="0"/>
              </a:rPr>
              <a:t>Gizem gül gördü.</a:t>
            </a:r>
          </a:p>
          <a:p>
            <a:pPr marL="0" lvl="0" indent="0">
              <a:buClr>
                <a:prstClr val="white"/>
              </a:buClr>
              <a:buNone/>
            </a:pPr>
            <a:r>
              <a:rPr lang="tr-TR" sz="3200" b="1" dirty="0">
                <a:solidFill>
                  <a:schemeClr val="bg1"/>
                </a:solidFill>
                <a:latin typeface="Comic Sans MS" panose="030F0702030302020204" pitchFamily="66" charset="0"/>
              </a:rPr>
              <a:t>Gizem gördü.</a:t>
            </a:r>
          </a:p>
          <a:p>
            <a:pPr marL="0" lvl="0" indent="0">
              <a:buClr>
                <a:prstClr val="white"/>
              </a:buClr>
              <a:buNone/>
            </a:pPr>
            <a:r>
              <a:rPr lang="tr-TR" sz="3200" b="1" dirty="0">
                <a:solidFill>
                  <a:schemeClr val="bg1"/>
                </a:solidFill>
                <a:latin typeface="Comic Sans MS" panose="030F0702030302020204" pitchFamily="66" charset="0"/>
              </a:rPr>
              <a:t>Gizem</a:t>
            </a:r>
          </a:p>
          <a:p>
            <a:pPr marL="0" lvl="0" indent="0">
              <a:buClr>
                <a:prstClr val="white"/>
              </a:buClr>
              <a:buNone/>
            </a:pPr>
            <a:endParaRPr lang="tr-TR" dirty="0">
              <a:solidFill>
                <a:srgbClr val="537D0B">
                  <a:lumMod val="75000"/>
                </a:srgbClr>
              </a:solidFill>
            </a:endParaRPr>
          </a:p>
          <a:p>
            <a:pPr marL="0" indent="0">
              <a:buNone/>
            </a:pPr>
            <a:endParaRPr lang="tr-TR" dirty="0"/>
          </a:p>
        </p:txBody>
      </p:sp>
      <p:pic>
        <p:nvPicPr>
          <p:cNvPr id="4" name="Picture 2" descr="999+ Flower Clipart Black And White [Free Download] - Cloud Clipart | Rose  coloring pages, Flower garden drawing, Rose clipar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8447" y="699654"/>
            <a:ext cx="5492082" cy="5604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72372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684212" y="346364"/>
            <a:ext cx="8534400" cy="61652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3200" b="1" dirty="0">
                <a:solidFill>
                  <a:schemeClr val="bg1"/>
                </a:solidFill>
                <a:latin typeface="Comic Sans MS" panose="030F0702030302020204" pitchFamily="66" charset="0"/>
              </a:rPr>
              <a:t>Gol  </a:t>
            </a:r>
            <a:r>
              <a:rPr lang="tr-TR" sz="3200" b="1" dirty="0" err="1">
                <a:solidFill>
                  <a:schemeClr val="bg1"/>
                </a:solidFill>
                <a:latin typeface="Comic Sans MS" panose="030F0702030302020204" pitchFamily="66" charset="0"/>
              </a:rPr>
              <a:t>gol</a:t>
            </a:r>
            <a:r>
              <a:rPr lang="tr-TR" sz="3200" b="1" dirty="0">
                <a:solidFill>
                  <a:schemeClr val="bg1"/>
                </a:solidFill>
                <a:latin typeface="Comic Sans MS" panose="030F0702030302020204" pitchFamily="66" charset="0"/>
              </a:rPr>
              <a:t>  </a:t>
            </a:r>
            <a:r>
              <a:rPr lang="tr-TR" sz="3200" b="1" dirty="0" err="1">
                <a:solidFill>
                  <a:schemeClr val="bg1"/>
                </a:solidFill>
                <a:latin typeface="Comic Sans MS" panose="030F0702030302020204" pitchFamily="66" charset="0"/>
              </a:rPr>
              <a:t>gol</a:t>
            </a:r>
            <a:r>
              <a:rPr lang="tr-TR" sz="3200" b="1" dirty="0">
                <a:solidFill>
                  <a:schemeClr val="bg1"/>
                </a:solidFill>
                <a:latin typeface="Comic Sans MS" panose="030F0702030302020204" pitchFamily="66" charset="0"/>
              </a:rPr>
              <a:t>  attı.</a:t>
            </a:r>
          </a:p>
          <a:p>
            <a:pPr marL="0" indent="0">
              <a:buNone/>
            </a:pPr>
            <a:r>
              <a:rPr lang="tr-TR" sz="3200" b="1" dirty="0">
                <a:solidFill>
                  <a:schemeClr val="bg1"/>
                </a:solidFill>
                <a:latin typeface="Comic Sans MS" panose="030F0702030302020204" pitchFamily="66" charset="0"/>
              </a:rPr>
              <a:t>Gez  gez  gez  gel.</a:t>
            </a:r>
          </a:p>
          <a:p>
            <a:pPr marL="0" indent="0">
              <a:buNone/>
            </a:pPr>
            <a:r>
              <a:rPr lang="tr-TR" sz="3200" b="1" dirty="0">
                <a:solidFill>
                  <a:schemeClr val="bg1"/>
                </a:solidFill>
                <a:latin typeface="Comic Sans MS" panose="030F0702030302020204" pitchFamily="66" charset="0"/>
              </a:rPr>
              <a:t>Gör  gör   beni  gör.</a:t>
            </a:r>
          </a:p>
          <a:p>
            <a:pPr marL="0" indent="0">
              <a:buNone/>
            </a:pPr>
            <a:r>
              <a:rPr lang="tr-TR" sz="3200" b="1" dirty="0">
                <a:solidFill>
                  <a:schemeClr val="bg1"/>
                </a:solidFill>
                <a:latin typeface="Comic Sans MS" panose="030F0702030302020204" pitchFamily="66" charset="0"/>
              </a:rPr>
              <a:t>Git  git  git  dur.</a:t>
            </a:r>
          </a:p>
          <a:p>
            <a:pPr marL="0" indent="0">
              <a:buNone/>
            </a:pPr>
            <a:r>
              <a:rPr lang="tr-TR" sz="3200" b="1" dirty="0">
                <a:solidFill>
                  <a:schemeClr val="bg1"/>
                </a:solidFill>
                <a:latin typeface="Comic Sans MS" panose="030F0702030302020204" pitchFamily="66" charset="0"/>
              </a:rPr>
              <a:t>Giy  giy  giy  kazak  giy.</a:t>
            </a:r>
          </a:p>
          <a:p>
            <a:pPr marL="0" indent="0">
              <a:buNone/>
            </a:pPr>
            <a:r>
              <a:rPr lang="tr-TR" sz="3200" b="1" dirty="0">
                <a:solidFill>
                  <a:schemeClr val="bg1"/>
                </a:solidFill>
                <a:latin typeface="Comic Sans MS" panose="030F0702030302020204" pitchFamily="66" charset="0"/>
              </a:rPr>
              <a:t>Gir  gir  gir  içeri  gir.</a:t>
            </a:r>
          </a:p>
          <a:p>
            <a:pPr marL="0" indent="0">
              <a:buNone/>
            </a:pPr>
            <a:r>
              <a:rPr lang="tr-TR" sz="3200" b="1" dirty="0">
                <a:solidFill>
                  <a:schemeClr val="bg1"/>
                </a:solidFill>
                <a:latin typeface="Comic Sans MS" panose="030F0702030302020204" pitchFamily="66" charset="0"/>
              </a:rPr>
              <a:t>Göz  </a:t>
            </a:r>
            <a:r>
              <a:rPr lang="tr-TR" sz="3200" b="1" dirty="0" err="1">
                <a:solidFill>
                  <a:schemeClr val="bg1"/>
                </a:solidFill>
                <a:latin typeface="Comic Sans MS" panose="030F0702030302020204" pitchFamily="66" charset="0"/>
              </a:rPr>
              <a:t>göz</a:t>
            </a:r>
            <a:r>
              <a:rPr lang="tr-TR" sz="3200" b="1" dirty="0">
                <a:solidFill>
                  <a:schemeClr val="bg1"/>
                </a:solidFill>
                <a:latin typeface="Comic Sans MS" panose="030F0702030302020204" pitchFamily="66" charset="0"/>
              </a:rPr>
              <a:t>  gözlük tak.</a:t>
            </a:r>
          </a:p>
          <a:p>
            <a:pPr marL="0" indent="0">
              <a:buNone/>
            </a:pPr>
            <a:r>
              <a:rPr lang="tr-TR" sz="3200" b="1" dirty="0">
                <a:solidFill>
                  <a:schemeClr val="bg1"/>
                </a:solidFill>
                <a:latin typeface="Comic Sans MS" panose="030F0702030302020204" pitchFamily="66" charset="0"/>
              </a:rPr>
              <a:t>Gaz  </a:t>
            </a:r>
            <a:r>
              <a:rPr lang="tr-TR" sz="3200" b="1" dirty="0" err="1">
                <a:solidFill>
                  <a:schemeClr val="bg1"/>
                </a:solidFill>
                <a:latin typeface="Comic Sans MS" panose="030F0702030302020204" pitchFamily="66" charset="0"/>
              </a:rPr>
              <a:t>gaz</a:t>
            </a:r>
            <a:r>
              <a:rPr lang="tr-TR" sz="3200" b="1" dirty="0">
                <a:solidFill>
                  <a:schemeClr val="bg1"/>
                </a:solidFill>
                <a:latin typeface="Comic Sans MS" panose="030F0702030302020204" pitchFamily="66" charset="0"/>
              </a:rPr>
              <a:t>  gaza  bas.</a:t>
            </a:r>
          </a:p>
          <a:p>
            <a:pPr marL="0" indent="0">
              <a:buNone/>
            </a:pPr>
            <a:r>
              <a:rPr lang="tr-TR" sz="3200" b="1" dirty="0">
                <a:solidFill>
                  <a:schemeClr val="bg1"/>
                </a:solidFill>
                <a:latin typeface="Comic Sans MS" panose="030F0702030302020204" pitchFamily="66" charset="0"/>
              </a:rPr>
              <a:t>Gül  gül  gül  bana  gül.</a:t>
            </a:r>
          </a:p>
          <a:p>
            <a:pPr marL="0" indent="0">
              <a:buNone/>
            </a:pPr>
            <a:endParaRPr lang="tr-TR" dirty="0"/>
          </a:p>
        </p:txBody>
      </p:sp>
      <p:pic>
        <p:nvPicPr>
          <p:cNvPr id="2050" name="Picture 2" descr="Kaplanpenche | Adanaspor Taraftar Günces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1869" y="346364"/>
            <a:ext cx="4486131" cy="573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7351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684212" y="685800"/>
            <a:ext cx="8534400" cy="575656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tr-TR" sz="3200" b="1" dirty="0">
                <a:solidFill>
                  <a:schemeClr val="bg1"/>
                </a:solidFill>
                <a:latin typeface="Comic Sans MS" panose="030F0702030302020204" pitchFamily="66" charset="0"/>
              </a:rPr>
              <a:t>Karga  karga  gak  dedi.</a:t>
            </a:r>
          </a:p>
          <a:p>
            <a:pPr marL="0" indent="0">
              <a:buNone/>
            </a:pPr>
            <a:r>
              <a:rPr lang="tr-TR" sz="3200" b="1" dirty="0">
                <a:solidFill>
                  <a:schemeClr val="bg1"/>
                </a:solidFill>
                <a:latin typeface="Comic Sans MS" panose="030F0702030302020204" pitchFamily="66" charset="0"/>
              </a:rPr>
              <a:t>Çık  o dala  bak  dedi.</a:t>
            </a:r>
          </a:p>
          <a:p>
            <a:pPr marL="0" indent="0">
              <a:buNone/>
            </a:pPr>
            <a:r>
              <a:rPr lang="tr-TR" sz="3200" b="1" dirty="0">
                <a:solidFill>
                  <a:schemeClr val="bg1"/>
                </a:solidFill>
                <a:latin typeface="Comic Sans MS" panose="030F0702030302020204" pitchFamily="66" charset="0"/>
              </a:rPr>
              <a:t>Çıktım, baktım  o  dala.</a:t>
            </a:r>
          </a:p>
          <a:p>
            <a:pPr marL="0" indent="0">
              <a:buNone/>
            </a:pPr>
            <a:r>
              <a:rPr lang="tr-TR" sz="3200" b="1" dirty="0">
                <a:solidFill>
                  <a:schemeClr val="bg1"/>
                </a:solidFill>
                <a:latin typeface="Comic Sans MS" panose="030F0702030302020204" pitchFamily="66" charset="0"/>
              </a:rPr>
              <a:t>Bu karga ne  budala.</a:t>
            </a:r>
          </a:p>
          <a:p>
            <a:pPr marL="0" indent="0">
              <a:buNone/>
            </a:pPr>
            <a:endParaRPr lang="tr-TR" sz="3200" b="1" dirty="0">
              <a:solidFill>
                <a:schemeClr val="bg1"/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tr-TR" sz="3200" b="1" dirty="0">
                <a:solidFill>
                  <a:schemeClr val="bg1"/>
                </a:solidFill>
                <a:latin typeface="Comic Sans MS" panose="030F0702030302020204" pitchFamily="66" charset="0"/>
              </a:rPr>
              <a:t>Karga  gül  getirdi.</a:t>
            </a:r>
          </a:p>
          <a:p>
            <a:pPr marL="0" indent="0">
              <a:buNone/>
            </a:pPr>
            <a:r>
              <a:rPr lang="tr-TR" sz="3200" b="1" dirty="0">
                <a:solidFill>
                  <a:schemeClr val="bg1"/>
                </a:solidFill>
                <a:latin typeface="Comic Sans MS" panose="030F0702030302020204" pitchFamily="66" charset="0"/>
              </a:rPr>
              <a:t>Kedi gülü  yedi.</a:t>
            </a:r>
          </a:p>
          <a:p>
            <a:pPr marL="0" indent="0">
              <a:buNone/>
            </a:pPr>
            <a:r>
              <a:rPr lang="tr-TR" sz="3200" b="1" dirty="0">
                <a:solidFill>
                  <a:schemeClr val="bg1"/>
                </a:solidFill>
                <a:latin typeface="Comic Sans MS" panose="030F0702030302020204" pitchFamily="66" charset="0"/>
              </a:rPr>
              <a:t>Kedide  gaga  yok.</a:t>
            </a:r>
          </a:p>
          <a:p>
            <a:pPr marL="0" indent="0">
              <a:buNone/>
            </a:pPr>
            <a:r>
              <a:rPr lang="tr-TR" sz="3200" b="1" dirty="0">
                <a:solidFill>
                  <a:schemeClr val="bg1"/>
                </a:solidFill>
                <a:latin typeface="Comic Sans MS" panose="030F0702030302020204" pitchFamily="66" charset="0"/>
              </a:rPr>
              <a:t>Kargada  sabır  çok.</a:t>
            </a:r>
          </a:p>
        </p:txBody>
      </p:sp>
      <p:pic>
        <p:nvPicPr>
          <p:cNvPr id="4098" name="Picture 2" descr="Free Crow Clipart Png, Download Free Clip Art, Free Clip Art on Clipart  Librar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8229" y="1012391"/>
            <a:ext cx="5875891" cy="5152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88722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684212" y="277092"/>
            <a:ext cx="6423170" cy="630381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3600" b="1" dirty="0">
                <a:solidFill>
                  <a:schemeClr val="bg1"/>
                </a:solidFill>
                <a:latin typeface="Comic Sans MS" panose="030F0702030302020204" pitchFamily="66" charset="0"/>
              </a:rPr>
              <a:t>GAYE</a:t>
            </a:r>
          </a:p>
          <a:p>
            <a:pPr marL="0" indent="0">
              <a:buNone/>
            </a:pPr>
            <a:r>
              <a:rPr lang="tr-TR" sz="3600" b="1" dirty="0">
                <a:solidFill>
                  <a:schemeClr val="bg1"/>
                </a:solidFill>
                <a:latin typeface="Comic Sans MS" panose="030F0702030302020204" pitchFamily="66" charset="0"/>
              </a:rPr>
              <a:t>Gaye  geziye  gitti.</a:t>
            </a:r>
          </a:p>
          <a:p>
            <a:pPr marL="0" indent="0">
              <a:buNone/>
            </a:pPr>
            <a:r>
              <a:rPr lang="tr-TR" sz="3600" b="1" dirty="0">
                <a:solidFill>
                  <a:schemeClr val="bg1"/>
                </a:solidFill>
                <a:latin typeface="Comic Sans MS" panose="030F0702030302020204" pitchFamily="66" charset="0"/>
              </a:rPr>
              <a:t>Gezide  geyik  gördü.</a:t>
            </a:r>
          </a:p>
          <a:p>
            <a:pPr marL="0" indent="0">
              <a:buNone/>
            </a:pPr>
            <a:r>
              <a:rPr lang="tr-TR" sz="3600" b="1" dirty="0">
                <a:solidFill>
                  <a:schemeClr val="bg1"/>
                </a:solidFill>
                <a:latin typeface="Comic Sans MS" panose="030F0702030302020204" pitchFamily="66" charset="0"/>
              </a:rPr>
              <a:t>Geyik  suya  girdi.</a:t>
            </a:r>
          </a:p>
          <a:p>
            <a:pPr marL="0" indent="0">
              <a:buNone/>
            </a:pPr>
            <a:r>
              <a:rPr lang="tr-TR" sz="3600" b="1" dirty="0">
                <a:solidFill>
                  <a:schemeClr val="bg1"/>
                </a:solidFill>
                <a:latin typeface="Comic Sans MS" panose="030F0702030302020204" pitchFamily="66" charset="0"/>
              </a:rPr>
              <a:t>Gaye  resim çekti.</a:t>
            </a:r>
          </a:p>
          <a:p>
            <a:pPr marL="0" indent="0">
              <a:buNone/>
            </a:pPr>
            <a:r>
              <a:rPr lang="tr-TR" sz="3600" b="1" dirty="0">
                <a:solidFill>
                  <a:schemeClr val="bg1"/>
                </a:solidFill>
                <a:latin typeface="Comic Sans MS" panose="030F0702030302020204" pitchFamily="66" charset="0"/>
              </a:rPr>
              <a:t>Geyik  korktu, kaçtı.</a:t>
            </a:r>
          </a:p>
          <a:p>
            <a:pPr marL="0" indent="0">
              <a:buNone/>
            </a:pPr>
            <a:r>
              <a:rPr lang="tr-TR" sz="3600" b="1" dirty="0">
                <a:solidFill>
                  <a:schemeClr val="bg1"/>
                </a:solidFill>
                <a:latin typeface="Comic Sans MS" panose="030F0702030302020204" pitchFamily="66" charset="0"/>
              </a:rPr>
              <a:t>Gaye çok güldü.</a:t>
            </a:r>
          </a:p>
          <a:p>
            <a:pPr marL="0" indent="0">
              <a:buNone/>
            </a:pPr>
            <a:r>
              <a:rPr lang="tr-TR" sz="3600" b="1" dirty="0">
                <a:solidFill>
                  <a:schemeClr val="bg1"/>
                </a:solidFill>
                <a:latin typeface="Comic Sans MS" panose="030F0702030302020204" pitchFamily="66" charset="0"/>
              </a:rPr>
              <a:t>Gezi güzel  bitti.</a:t>
            </a:r>
          </a:p>
        </p:txBody>
      </p:sp>
      <p:pic>
        <p:nvPicPr>
          <p:cNvPr id="5122" name="Picture 2" descr="Deer clipart real deer, Picture #887040 deer clipart real de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569527" y="571501"/>
            <a:ext cx="5392593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33488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684212" y="207818"/>
            <a:ext cx="5176261" cy="6400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2800" b="1" dirty="0">
                <a:solidFill>
                  <a:schemeClr val="bg1"/>
                </a:solidFill>
                <a:latin typeface="Comic Sans MS" panose="030F0702030302020204" pitchFamily="66" charset="0"/>
              </a:rPr>
              <a:t>Gamze  gün güzel,</a:t>
            </a:r>
          </a:p>
          <a:p>
            <a:pPr marL="0" indent="0">
              <a:buNone/>
            </a:pPr>
            <a:r>
              <a:rPr lang="tr-TR" sz="2800" b="1" dirty="0">
                <a:solidFill>
                  <a:schemeClr val="bg1"/>
                </a:solidFill>
                <a:latin typeface="Comic Sans MS" panose="030F0702030302020204" pitchFamily="66" charset="0"/>
              </a:rPr>
              <a:t>Bugün bol bol  gez.</a:t>
            </a:r>
          </a:p>
          <a:p>
            <a:pPr marL="0" indent="0">
              <a:buNone/>
            </a:pPr>
            <a:r>
              <a:rPr lang="tr-TR" sz="2800" b="1" dirty="0">
                <a:solidFill>
                  <a:schemeClr val="bg1"/>
                </a:solidFill>
                <a:latin typeface="Comic Sans MS" panose="030F0702030302020204" pitchFamily="66" charset="0"/>
              </a:rPr>
              <a:t>Gamze  çay  güzel,</a:t>
            </a:r>
          </a:p>
          <a:p>
            <a:pPr marL="0" indent="0">
              <a:buNone/>
            </a:pPr>
            <a:r>
              <a:rPr lang="tr-TR" sz="2800" b="1" dirty="0">
                <a:solidFill>
                  <a:schemeClr val="bg1"/>
                </a:solidFill>
                <a:latin typeface="Comic Sans MS" panose="030F0702030302020204" pitchFamily="66" charset="0"/>
              </a:rPr>
              <a:t>Bugün  bol bol çay iç.</a:t>
            </a:r>
          </a:p>
          <a:p>
            <a:pPr marL="0" indent="0">
              <a:buNone/>
            </a:pPr>
            <a:r>
              <a:rPr lang="tr-TR" sz="2800" b="1" dirty="0">
                <a:solidFill>
                  <a:schemeClr val="bg1"/>
                </a:solidFill>
                <a:latin typeface="Comic Sans MS" panose="030F0702030302020204" pitchFamily="66" charset="0"/>
              </a:rPr>
              <a:t>Gamze  yüzük  güzel.</a:t>
            </a:r>
          </a:p>
          <a:p>
            <a:pPr marL="0" indent="0">
              <a:buNone/>
            </a:pPr>
            <a:r>
              <a:rPr lang="tr-TR" sz="2800" b="1" dirty="0">
                <a:solidFill>
                  <a:schemeClr val="bg1"/>
                </a:solidFill>
                <a:latin typeface="Comic Sans MS" panose="030F0702030302020204" pitchFamily="66" charset="0"/>
              </a:rPr>
              <a:t>Bugün  yüzük  tak.</a:t>
            </a:r>
          </a:p>
          <a:p>
            <a:pPr marL="0" indent="0">
              <a:buNone/>
            </a:pPr>
            <a:r>
              <a:rPr lang="tr-TR" sz="2800" b="1" dirty="0">
                <a:solidFill>
                  <a:schemeClr val="bg1"/>
                </a:solidFill>
                <a:latin typeface="Comic Sans MS" panose="030F0702030302020204" pitchFamily="66" charset="0"/>
              </a:rPr>
              <a:t>Gamze  yemek  güzel.</a:t>
            </a:r>
          </a:p>
          <a:p>
            <a:pPr marL="0" indent="0">
              <a:buNone/>
            </a:pPr>
            <a:r>
              <a:rPr lang="tr-TR" sz="2800" b="1" dirty="0">
                <a:solidFill>
                  <a:schemeClr val="bg1"/>
                </a:solidFill>
                <a:latin typeface="Comic Sans MS" panose="030F0702030302020204" pitchFamily="66" charset="0"/>
              </a:rPr>
              <a:t>Bugün  çok  yemek  ye.</a:t>
            </a:r>
          </a:p>
          <a:p>
            <a:pPr marL="0" indent="0">
              <a:buNone/>
            </a:pPr>
            <a:r>
              <a:rPr lang="tr-TR" sz="2800" b="1" dirty="0">
                <a:solidFill>
                  <a:schemeClr val="bg1"/>
                </a:solidFill>
                <a:latin typeface="Comic Sans MS" panose="030F0702030302020204" pitchFamily="66" charset="0"/>
              </a:rPr>
              <a:t>Gamze  kazak güzel,</a:t>
            </a:r>
          </a:p>
          <a:p>
            <a:pPr marL="0" indent="0">
              <a:buNone/>
            </a:pPr>
            <a:r>
              <a:rPr lang="tr-TR" sz="2800" b="1" dirty="0">
                <a:solidFill>
                  <a:schemeClr val="bg1"/>
                </a:solidFill>
                <a:latin typeface="Comic Sans MS" panose="030F0702030302020204" pitchFamily="66" charset="0"/>
              </a:rPr>
              <a:t>Bugün kazak  giy.</a:t>
            </a:r>
          </a:p>
        </p:txBody>
      </p:sp>
      <p:pic>
        <p:nvPicPr>
          <p:cNvPr id="6146" name="Picture 2" descr="Clipart kızıl saçlı kız çocuğu | Yeni Slay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9357" y="749154"/>
            <a:ext cx="4998316" cy="5771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71864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711921" y="623455"/>
            <a:ext cx="7005061" cy="581890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tr-TR" sz="3200" b="1" dirty="0">
                <a:solidFill>
                  <a:schemeClr val="bg1"/>
                </a:solidFill>
                <a:latin typeface="Comic Sans MS" panose="030F0702030302020204" pitchFamily="66" charset="0"/>
              </a:rPr>
              <a:t>Engin  gazete  okur.</a:t>
            </a:r>
          </a:p>
          <a:p>
            <a:pPr marL="0" indent="0">
              <a:buNone/>
            </a:pPr>
            <a:r>
              <a:rPr lang="tr-TR" sz="3200" b="1" dirty="0">
                <a:solidFill>
                  <a:schemeClr val="bg1"/>
                </a:solidFill>
                <a:latin typeface="Comic Sans MS" panose="030F0702030302020204" pitchFamily="66" charset="0"/>
              </a:rPr>
              <a:t>Bazen dergi de okur.</a:t>
            </a:r>
          </a:p>
          <a:p>
            <a:pPr marL="0" indent="0">
              <a:buNone/>
            </a:pPr>
            <a:r>
              <a:rPr lang="tr-TR" sz="3200" b="1" dirty="0">
                <a:solidFill>
                  <a:schemeClr val="bg1"/>
                </a:solidFill>
                <a:latin typeface="Comic Sans MS" panose="030F0702030302020204" pitchFamily="66" charset="0"/>
              </a:rPr>
              <a:t>Okurken  gözlük  takar.</a:t>
            </a:r>
          </a:p>
          <a:p>
            <a:pPr marL="0" indent="0">
              <a:buNone/>
            </a:pPr>
            <a:r>
              <a:rPr lang="tr-TR" sz="3200" b="1" dirty="0">
                <a:solidFill>
                  <a:schemeClr val="bg1"/>
                </a:solidFill>
                <a:latin typeface="Comic Sans MS" panose="030F0702030302020204" pitchFamily="66" charset="0"/>
              </a:rPr>
              <a:t>Gözlük  ona  büyük  gelir.</a:t>
            </a:r>
          </a:p>
          <a:p>
            <a:pPr marL="0" indent="0">
              <a:buNone/>
            </a:pPr>
            <a:r>
              <a:rPr lang="tr-TR" sz="3200" b="1" dirty="0">
                <a:solidFill>
                  <a:schemeClr val="bg1"/>
                </a:solidFill>
                <a:latin typeface="Comic Sans MS" panose="030F0702030302020204" pitchFamily="66" charset="0"/>
              </a:rPr>
              <a:t>Engin  gözlükleri siler.</a:t>
            </a:r>
          </a:p>
          <a:p>
            <a:pPr marL="0" indent="0">
              <a:buNone/>
            </a:pPr>
            <a:r>
              <a:rPr lang="tr-TR" sz="3200" b="1" dirty="0">
                <a:solidFill>
                  <a:schemeClr val="bg1"/>
                </a:solidFill>
                <a:latin typeface="Comic Sans MS" panose="030F0702030302020204" pitchFamily="66" charset="0"/>
              </a:rPr>
              <a:t>İyi  görür.</a:t>
            </a:r>
          </a:p>
          <a:p>
            <a:pPr marL="0" indent="0">
              <a:buNone/>
            </a:pPr>
            <a:r>
              <a:rPr lang="tr-TR" sz="3200" b="1" dirty="0">
                <a:solidFill>
                  <a:schemeClr val="bg1"/>
                </a:solidFill>
                <a:latin typeface="Comic Sans MS" panose="030F0702030302020204" pitchFamily="66" charset="0"/>
              </a:rPr>
              <a:t>Dergiyi  sesli  okur.</a:t>
            </a:r>
          </a:p>
          <a:p>
            <a:pPr marL="0" indent="0">
              <a:buNone/>
            </a:pPr>
            <a:r>
              <a:rPr lang="tr-TR" sz="3200" b="1" dirty="0">
                <a:solidFill>
                  <a:schemeClr val="bg1"/>
                </a:solidFill>
                <a:latin typeface="Comic Sans MS" panose="030F0702030302020204" pitchFamily="66" charset="0"/>
              </a:rPr>
              <a:t>Okurken  güler, güler, güler.</a:t>
            </a:r>
          </a:p>
          <a:p>
            <a:pPr marL="0" indent="0">
              <a:buNone/>
            </a:pPr>
            <a:r>
              <a:rPr lang="tr-TR" sz="3200" b="1" dirty="0">
                <a:solidFill>
                  <a:schemeClr val="bg1"/>
                </a:solidFill>
                <a:latin typeface="Comic Sans MS" panose="030F0702030302020204" pitchFamily="66" charset="0"/>
              </a:rPr>
              <a:t>Engin okumaktan mutlu olur.</a:t>
            </a:r>
          </a:p>
          <a:p>
            <a:pPr marL="0" indent="0">
              <a:buNone/>
            </a:pPr>
            <a:endParaRPr lang="tr-TR" dirty="0"/>
          </a:p>
        </p:txBody>
      </p:sp>
      <p:pic>
        <p:nvPicPr>
          <p:cNvPr id="7170" name="Picture 2" descr="Clipart kucağında kitapları tutan gözlüklü çocuk | Yeni Slay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1982" y="152400"/>
            <a:ext cx="4897582" cy="6121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39899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6612" y="775854"/>
            <a:ext cx="8534400" cy="649778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tr-TR" sz="2800" b="1" dirty="0">
                <a:solidFill>
                  <a:schemeClr val="bg1"/>
                </a:solidFill>
                <a:latin typeface="Comic Sans MS" panose="030F0702030302020204" pitchFamily="66" charset="0"/>
              </a:rPr>
              <a:t>Gizem </a:t>
            </a:r>
          </a:p>
          <a:p>
            <a:pPr marL="0" indent="0" algn="ctr">
              <a:buNone/>
            </a:pPr>
            <a:r>
              <a:rPr lang="tr-TR" sz="2800" b="1" dirty="0">
                <a:solidFill>
                  <a:schemeClr val="bg1"/>
                </a:solidFill>
                <a:latin typeface="Comic Sans MS" panose="030F0702030302020204" pitchFamily="66" charset="0"/>
              </a:rPr>
              <a:t>Gizem aldı.</a:t>
            </a:r>
          </a:p>
          <a:p>
            <a:pPr marL="0" indent="0" algn="ctr">
              <a:buNone/>
            </a:pPr>
            <a:r>
              <a:rPr lang="tr-TR" sz="2800" b="1" dirty="0">
                <a:solidFill>
                  <a:schemeClr val="bg1"/>
                </a:solidFill>
                <a:latin typeface="Comic Sans MS" panose="030F0702030302020204" pitchFamily="66" charset="0"/>
              </a:rPr>
              <a:t>Gizem  gömlek  aldı.</a:t>
            </a:r>
          </a:p>
          <a:p>
            <a:pPr marL="0" indent="0" algn="ctr">
              <a:buNone/>
            </a:pPr>
            <a:r>
              <a:rPr lang="tr-TR" sz="2800" b="1" dirty="0">
                <a:solidFill>
                  <a:schemeClr val="bg1"/>
                </a:solidFill>
                <a:latin typeface="Comic Sans MS" panose="030F0702030302020204" pitchFamily="66" charset="0"/>
              </a:rPr>
              <a:t>Gizem  gömlek, silgi  aldı.</a:t>
            </a:r>
          </a:p>
          <a:p>
            <a:pPr marL="0" indent="0" algn="ctr">
              <a:buNone/>
            </a:pPr>
            <a:r>
              <a:rPr lang="tr-TR" sz="2800" b="1" dirty="0">
                <a:solidFill>
                  <a:schemeClr val="bg1"/>
                </a:solidFill>
                <a:latin typeface="Comic Sans MS" panose="030F0702030302020204" pitchFamily="66" charset="0"/>
              </a:rPr>
              <a:t>Gizem  gömlek, silgi, gözlük  aldı.</a:t>
            </a:r>
          </a:p>
          <a:p>
            <a:pPr marL="0" indent="0" algn="ctr">
              <a:buNone/>
            </a:pPr>
            <a:r>
              <a:rPr lang="tr-TR" sz="2800" b="1" dirty="0">
                <a:solidFill>
                  <a:schemeClr val="bg1"/>
                </a:solidFill>
                <a:latin typeface="Comic Sans MS" panose="030F0702030302020204" pitchFamily="66" charset="0"/>
              </a:rPr>
              <a:t>Gizem  gömlek ,silgi, gözlük, dergi  aldı.</a:t>
            </a:r>
          </a:p>
          <a:p>
            <a:pPr marL="0" indent="0" algn="ctr">
              <a:buNone/>
            </a:pPr>
            <a:r>
              <a:rPr lang="tr-TR" sz="2800" b="1" dirty="0">
                <a:solidFill>
                  <a:schemeClr val="bg1"/>
                </a:solidFill>
                <a:latin typeface="Comic Sans MS" panose="030F0702030302020204" pitchFamily="66" charset="0"/>
              </a:rPr>
              <a:t>Gizem  gömlek, silgi, gözlük  aldı.</a:t>
            </a:r>
          </a:p>
          <a:p>
            <a:pPr marL="0" indent="0" algn="ctr">
              <a:buNone/>
            </a:pPr>
            <a:r>
              <a:rPr lang="tr-TR" sz="2800" b="1" dirty="0">
                <a:solidFill>
                  <a:schemeClr val="bg1"/>
                </a:solidFill>
                <a:latin typeface="Comic Sans MS" panose="030F0702030302020204" pitchFamily="66" charset="0"/>
              </a:rPr>
              <a:t>Gizem  gömlek, silgi  aldı.</a:t>
            </a:r>
          </a:p>
          <a:p>
            <a:pPr marL="0" indent="0" algn="ctr">
              <a:buNone/>
            </a:pPr>
            <a:r>
              <a:rPr lang="tr-TR" sz="2800" b="1" dirty="0">
                <a:solidFill>
                  <a:schemeClr val="bg1"/>
                </a:solidFill>
                <a:latin typeface="Comic Sans MS" panose="030F0702030302020204" pitchFamily="66" charset="0"/>
              </a:rPr>
              <a:t>Gizem  gömlek  aldı.</a:t>
            </a:r>
          </a:p>
          <a:p>
            <a:pPr marL="0" indent="0" algn="ctr">
              <a:buNone/>
            </a:pPr>
            <a:r>
              <a:rPr lang="tr-TR" sz="2800" b="1" dirty="0">
                <a:solidFill>
                  <a:schemeClr val="bg1"/>
                </a:solidFill>
                <a:latin typeface="Comic Sans MS" panose="030F0702030302020204" pitchFamily="66" charset="0"/>
              </a:rPr>
              <a:t>Gizem aldı.</a:t>
            </a:r>
          </a:p>
          <a:p>
            <a:pPr marL="0" indent="0" algn="ctr">
              <a:buNone/>
            </a:pPr>
            <a:r>
              <a:rPr lang="tr-TR" sz="2800" b="1" dirty="0">
                <a:solidFill>
                  <a:schemeClr val="bg1"/>
                </a:solidFill>
                <a:latin typeface="Comic Sans MS" panose="030F0702030302020204" pitchFamily="66" charset="0"/>
              </a:rPr>
              <a:t>Gizem </a:t>
            </a:r>
          </a:p>
          <a:p>
            <a:pPr marL="0" indent="0">
              <a:buNone/>
            </a:pPr>
            <a:endParaRPr lang="tr-TR" sz="2800" dirty="0"/>
          </a:p>
          <a:p>
            <a:pPr marL="0" indent="0">
              <a:buNone/>
            </a:pPr>
            <a:endParaRPr lang="tr-TR" sz="2800" dirty="0"/>
          </a:p>
        </p:txBody>
      </p:sp>
      <p:pic>
        <p:nvPicPr>
          <p:cNvPr id="8194" name="Picture 2" descr="Clipart alışverişten dönen kız çocuğu | Yeni Slay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3902" y="1916255"/>
            <a:ext cx="4125480" cy="4941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0078494"/>
      </p:ext>
    </p:extLst>
  </p:cSld>
  <p:clrMapOvr>
    <a:masterClrMapping/>
  </p:clrMapOvr>
</p:sld>
</file>

<file path=ppt/theme/theme1.xml><?xml version="1.0" encoding="utf-8"?>
<a:theme xmlns:a="http://schemas.openxmlformats.org/drawingml/2006/main" name="Dilim">
  <a:themeElements>
    <a:clrScheme name="Dilim">
      <a:dk1>
        <a:sysClr val="windowText" lastClr="000000"/>
      </a:dk1>
      <a:lt1>
        <a:sysClr val="window" lastClr="FFFFFF"/>
      </a:lt1>
      <a:dk2>
        <a:srgbClr val="537D0B"/>
      </a:dk2>
      <a:lt2>
        <a:srgbClr val="A9E257"/>
      </a:lt2>
      <a:accent1>
        <a:srgbClr val="38540A"/>
      </a:accent1>
      <a:accent2>
        <a:srgbClr val="31A274"/>
      </a:accent2>
      <a:accent3>
        <a:srgbClr val="236073"/>
      </a:accent3>
      <a:accent4>
        <a:srgbClr val="6C4D90"/>
      </a:accent4>
      <a:accent5>
        <a:srgbClr val="983C27"/>
      </a:accent5>
      <a:accent6>
        <a:srgbClr val="CD811F"/>
      </a:accent6>
      <a:hlink>
        <a:srgbClr val="293F06"/>
      </a:hlink>
      <a:folHlink>
        <a:srgbClr val="68883A"/>
      </a:folHlink>
    </a:clrScheme>
    <a:fontScheme name="Dilim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lim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9759155-7935-4C61-A06C-C04380D1B16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59</TotalTime>
  <Words>324</Words>
  <PresentationFormat>Geniş ekran</PresentationFormat>
  <Paragraphs>73</Paragraphs>
  <Slides>9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3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9</vt:i4>
      </vt:variant>
    </vt:vector>
  </HeadingPairs>
  <TitlesOfParts>
    <vt:vector size="13" baseType="lpstr">
      <vt:lpstr>Century Gothic</vt:lpstr>
      <vt:lpstr>Comic Sans MS</vt:lpstr>
      <vt:lpstr>Wingdings 3</vt:lpstr>
      <vt:lpstr>Dilim</vt:lpstr>
      <vt:lpstr>GG OKUMA METİNLERİ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Manager>https://www.sorubak.com</Manager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https://www.sorubak.com</dc:title>
  <dc:subject>https://www.sorubak.com</dc:subject>
  <dc:creator>https://www.sorubak.com</dc:creator>
  <cp:keywords>https:/www.sorubak.com</cp:keywords>
  <dc:description>https://www.sorubak.com</dc:description>
  <dcterms:created xsi:type="dcterms:W3CDTF">2021-01-08T22:01:09Z</dcterms:created>
  <dcterms:modified xsi:type="dcterms:W3CDTF">2021-01-09T13:10:44Z</dcterms:modified>
  <cp:category>https://www.sorubak.com</cp:category>
</cp:coreProperties>
</file>