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8821738" cy="5221288"/>
  <p:notesSz cx="6858000" cy="9144000"/>
  <p:defaultTextStyle>
    <a:defPPr>
      <a:defRPr lang="tr-TR"/>
    </a:defPPr>
    <a:lvl1pPr marL="0" algn="l" defTabSz="8023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1193" algn="l" defTabSz="8023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2386" algn="l" defTabSz="8023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03579" algn="l" defTabSz="8023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04772" algn="l" defTabSz="8023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05965" algn="l" defTabSz="8023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07158" algn="l" defTabSz="8023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08351" algn="l" defTabSz="8023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09544" algn="l" defTabSz="8023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5">
          <p15:clr>
            <a:srgbClr val="A4A3A4"/>
          </p15:clr>
        </p15:guide>
        <p15:guide id="2" pos="27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DE00DE"/>
    <a:srgbClr val="0A8416"/>
    <a:srgbClr val="E27100"/>
    <a:srgbClr val="FF9933"/>
    <a:srgbClr val="C5833B"/>
    <a:srgbClr val="79E7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119" d="100"/>
          <a:sy n="119" d="100"/>
        </p:scale>
        <p:origin x="132" y="84"/>
      </p:cViewPr>
      <p:guideLst>
        <p:guide orient="horz" pos="1645"/>
        <p:guide pos="27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47064-B5F2-468E-B6BD-B460E72D0A4A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533400" y="685800"/>
            <a:ext cx="5791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9E0BF-9E15-41A5-B82B-4092A5903398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9E0BF-9E15-41A5-B82B-4092A5903398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61631" y="1621985"/>
            <a:ext cx="7498477" cy="111919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23261" y="2958731"/>
            <a:ext cx="6175217" cy="133432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4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5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6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8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170624" y="159540"/>
            <a:ext cx="1914440" cy="339142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25773" y="159540"/>
            <a:ext cx="5597822" cy="339142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96858" y="3355161"/>
            <a:ext cx="7498477" cy="103700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96858" y="2213005"/>
            <a:ext cx="7498477" cy="1142156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1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2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36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44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561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673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78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0897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25771" y="927022"/>
            <a:ext cx="3755365" cy="2623939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328165" y="927022"/>
            <a:ext cx="3756897" cy="2623939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41087" y="209093"/>
            <a:ext cx="7939564" cy="870215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41087" y="1168747"/>
            <a:ext cx="3897800" cy="48707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22" indent="0">
              <a:buNone/>
              <a:defRPr sz="1800" b="1"/>
            </a:lvl2pPr>
            <a:lvl3pPr marL="802245" indent="0">
              <a:buNone/>
              <a:defRPr sz="1600" b="1"/>
            </a:lvl3pPr>
            <a:lvl4pPr marL="1203367" indent="0">
              <a:buNone/>
              <a:defRPr sz="1400" b="1"/>
            </a:lvl4pPr>
            <a:lvl5pPr marL="1604489" indent="0">
              <a:buNone/>
              <a:defRPr sz="1400" b="1"/>
            </a:lvl5pPr>
            <a:lvl6pPr marL="2005611" indent="0">
              <a:buNone/>
              <a:defRPr sz="1400" b="1"/>
            </a:lvl6pPr>
            <a:lvl7pPr marL="2406733" indent="0">
              <a:buNone/>
              <a:defRPr sz="1400" b="1"/>
            </a:lvl7pPr>
            <a:lvl8pPr marL="2807855" indent="0">
              <a:buNone/>
              <a:defRPr sz="1400" b="1"/>
            </a:lvl8pPr>
            <a:lvl9pPr marL="3208977" indent="0">
              <a:buNone/>
              <a:defRPr sz="14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41087" y="1655825"/>
            <a:ext cx="3897800" cy="300828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481322" y="1168747"/>
            <a:ext cx="3899331" cy="48707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22" indent="0">
              <a:buNone/>
              <a:defRPr sz="1800" b="1"/>
            </a:lvl2pPr>
            <a:lvl3pPr marL="802245" indent="0">
              <a:buNone/>
              <a:defRPr sz="1600" b="1"/>
            </a:lvl3pPr>
            <a:lvl4pPr marL="1203367" indent="0">
              <a:buNone/>
              <a:defRPr sz="1400" b="1"/>
            </a:lvl4pPr>
            <a:lvl5pPr marL="1604489" indent="0">
              <a:buNone/>
              <a:defRPr sz="1400" b="1"/>
            </a:lvl5pPr>
            <a:lvl6pPr marL="2005611" indent="0">
              <a:buNone/>
              <a:defRPr sz="1400" b="1"/>
            </a:lvl6pPr>
            <a:lvl7pPr marL="2406733" indent="0">
              <a:buNone/>
              <a:defRPr sz="1400" b="1"/>
            </a:lvl7pPr>
            <a:lvl8pPr marL="2807855" indent="0">
              <a:buNone/>
              <a:defRPr sz="1400" b="1"/>
            </a:lvl8pPr>
            <a:lvl9pPr marL="3208977" indent="0">
              <a:buNone/>
              <a:defRPr sz="14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481322" y="1655825"/>
            <a:ext cx="3899331" cy="300828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41088" y="207885"/>
            <a:ext cx="2902291" cy="88471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449054" y="207886"/>
            <a:ext cx="4931597" cy="44562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41088" y="1092603"/>
            <a:ext cx="2902291" cy="3571506"/>
          </a:xfrm>
        </p:spPr>
        <p:txBody>
          <a:bodyPr/>
          <a:lstStyle>
            <a:lvl1pPr marL="0" indent="0">
              <a:buNone/>
              <a:defRPr sz="1200"/>
            </a:lvl1pPr>
            <a:lvl2pPr marL="401122" indent="0">
              <a:buNone/>
              <a:defRPr sz="1100"/>
            </a:lvl2pPr>
            <a:lvl3pPr marL="802245" indent="0">
              <a:buNone/>
              <a:defRPr sz="900"/>
            </a:lvl3pPr>
            <a:lvl4pPr marL="1203367" indent="0">
              <a:buNone/>
              <a:defRPr sz="800"/>
            </a:lvl4pPr>
            <a:lvl5pPr marL="1604489" indent="0">
              <a:buNone/>
              <a:defRPr sz="800"/>
            </a:lvl5pPr>
            <a:lvl6pPr marL="2005611" indent="0">
              <a:buNone/>
              <a:defRPr sz="800"/>
            </a:lvl6pPr>
            <a:lvl7pPr marL="2406733" indent="0">
              <a:buNone/>
              <a:defRPr sz="800"/>
            </a:lvl7pPr>
            <a:lvl8pPr marL="2807855" indent="0">
              <a:buNone/>
              <a:defRPr sz="800"/>
            </a:lvl8pPr>
            <a:lvl9pPr marL="3208977" indent="0">
              <a:buNone/>
              <a:defRPr sz="8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29122" y="3654902"/>
            <a:ext cx="5293043" cy="43148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29122" y="466532"/>
            <a:ext cx="5293043" cy="3132773"/>
          </a:xfrm>
        </p:spPr>
        <p:txBody>
          <a:bodyPr/>
          <a:lstStyle>
            <a:lvl1pPr marL="0" indent="0">
              <a:buNone/>
              <a:defRPr sz="2800"/>
            </a:lvl1pPr>
            <a:lvl2pPr marL="401122" indent="0">
              <a:buNone/>
              <a:defRPr sz="2500"/>
            </a:lvl2pPr>
            <a:lvl3pPr marL="802245" indent="0">
              <a:buNone/>
              <a:defRPr sz="2100"/>
            </a:lvl3pPr>
            <a:lvl4pPr marL="1203367" indent="0">
              <a:buNone/>
              <a:defRPr sz="1800"/>
            </a:lvl4pPr>
            <a:lvl5pPr marL="1604489" indent="0">
              <a:buNone/>
              <a:defRPr sz="1800"/>
            </a:lvl5pPr>
            <a:lvl6pPr marL="2005611" indent="0">
              <a:buNone/>
              <a:defRPr sz="1800"/>
            </a:lvl6pPr>
            <a:lvl7pPr marL="2406733" indent="0">
              <a:buNone/>
              <a:defRPr sz="1800"/>
            </a:lvl7pPr>
            <a:lvl8pPr marL="2807855" indent="0">
              <a:buNone/>
              <a:defRPr sz="1800"/>
            </a:lvl8pPr>
            <a:lvl9pPr marL="3208977" indent="0">
              <a:buNone/>
              <a:defRPr sz="18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29122" y="4086383"/>
            <a:ext cx="5293043" cy="612776"/>
          </a:xfrm>
        </p:spPr>
        <p:txBody>
          <a:bodyPr/>
          <a:lstStyle>
            <a:lvl1pPr marL="0" indent="0">
              <a:buNone/>
              <a:defRPr sz="1200"/>
            </a:lvl1pPr>
            <a:lvl2pPr marL="401122" indent="0">
              <a:buNone/>
              <a:defRPr sz="1100"/>
            </a:lvl2pPr>
            <a:lvl3pPr marL="802245" indent="0">
              <a:buNone/>
              <a:defRPr sz="900"/>
            </a:lvl3pPr>
            <a:lvl4pPr marL="1203367" indent="0">
              <a:buNone/>
              <a:defRPr sz="800"/>
            </a:lvl4pPr>
            <a:lvl5pPr marL="1604489" indent="0">
              <a:buNone/>
              <a:defRPr sz="800"/>
            </a:lvl5pPr>
            <a:lvl6pPr marL="2005611" indent="0">
              <a:buNone/>
              <a:defRPr sz="800"/>
            </a:lvl6pPr>
            <a:lvl7pPr marL="2406733" indent="0">
              <a:buNone/>
              <a:defRPr sz="800"/>
            </a:lvl7pPr>
            <a:lvl8pPr marL="2807855" indent="0">
              <a:buNone/>
              <a:defRPr sz="800"/>
            </a:lvl8pPr>
            <a:lvl9pPr marL="3208977" indent="0">
              <a:buNone/>
              <a:defRPr sz="8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41087" y="209093"/>
            <a:ext cx="7939564" cy="870215"/>
          </a:xfrm>
          <a:prstGeom prst="rect">
            <a:avLst/>
          </a:prstGeom>
        </p:spPr>
        <p:txBody>
          <a:bodyPr vert="horz" lIns="80225" tIns="40112" rIns="80225" bIns="40112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41087" y="1218302"/>
            <a:ext cx="7939564" cy="3445809"/>
          </a:xfrm>
          <a:prstGeom prst="rect">
            <a:avLst/>
          </a:prstGeom>
        </p:spPr>
        <p:txBody>
          <a:bodyPr vert="horz" lIns="80225" tIns="40112" rIns="80225" bIns="40112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41087" y="4839362"/>
            <a:ext cx="2058406" cy="277985"/>
          </a:xfrm>
          <a:prstGeom prst="rect">
            <a:avLst/>
          </a:prstGeom>
        </p:spPr>
        <p:txBody>
          <a:bodyPr vert="horz" lIns="80225" tIns="40112" rIns="80225" bIns="4011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3.01.2021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014094" y="4839362"/>
            <a:ext cx="2793550" cy="277985"/>
          </a:xfrm>
          <a:prstGeom prst="rect">
            <a:avLst/>
          </a:prstGeom>
        </p:spPr>
        <p:txBody>
          <a:bodyPr vert="horz" lIns="80225" tIns="40112" rIns="80225" bIns="4011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322245" y="4839362"/>
            <a:ext cx="2058406" cy="277985"/>
          </a:xfrm>
          <a:prstGeom prst="rect">
            <a:avLst/>
          </a:prstGeom>
        </p:spPr>
        <p:txBody>
          <a:bodyPr vert="horz" lIns="80225" tIns="40112" rIns="80225" bIns="4011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802245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842" indent="-300842" algn="l" defTabSz="802245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1824" indent="-250702" algn="l" defTabSz="802245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806" indent="-200561" algn="l" defTabSz="80224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3928" indent="-200561" algn="l" defTabSz="80224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5050" indent="-200561" algn="l" defTabSz="802245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6173" indent="-200561" algn="l" defTabSz="8022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7295" indent="-200561" algn="l" defTabSz="8022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8417" indent="-200561" algn="l" defTabSz="8022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9539" indent="-200561" algn="l" defTabSz="8022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80224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122" algn="l" defTabSz="80224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245" algn="l" defTabSz="80224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367" algn="l" defTabSz="80224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489" algn="l" defTabSz="80224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5611" algn="l" defTabSz="80224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6733" algn="l" defTabSz="80224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855" algn="l" defTabSz="80224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8977" algn="l" defTabSz="80224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Baba soba satın al.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latin typeface="TTKB DikTemel Abece" pitchFamily="2" charset="-94"/>
              </a:rPr>
              <a:t>Abla masaya nane koy.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Sema okula bayrak as.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C00000"/>
                </a:solidFill>
                <a:latin typeface="TTKB DikTemel Abece" pitchFamily="2" charset="-94"/>
              </a:rPr>
              <a:t>Bir olta ile balık yakala.</a:t>
            </a:r>
          </a:p>
          <a:p>
            <a:r>
              <a:rPr lang="tr-TR" sz="2500" b="1" dirty="0">
                <a:latin typeface="TTKB DikTemel Abece" pitchFamily="2" charset="-94"/>
              </a:rPr>
              <a:t> </a:t>
            </a:r>
          </a:p>
          <a:p>
            <a:r>
              <a:rPr lang="tr-TR" sz="6600" b="1" dirty="0">
                <a:latin typeface="TTKB DikTemel Abece" pitchFamily="2" charset="-94"/>
              </a:rPr>
              <a:t>Banu bana beni anlat.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Dört bidon elma sat. 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8" y="467504"/>
            <a:ext cx="8429684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latin typeface="TTKB DikTemel Abece" pitchFamily="2" charset="-94"/>
              </a:rPr>
              <a:t>Anne bana mont al.</a:t>
            </a:r>
          </a:p>
          <a:p>
            <a:r>
              <a:rPr lang="tr-TR" sz="2500" b="1" dirty="0">
                <a:latin typeface="TTKB DikTemel Abece" pitchFamily="2" charset="-94"/>
              </a:rPr>
              <a:t> </a:t>
            </a: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Bora büyük balık yedi.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Banu masaya su koy.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6" y="467504"/>
            <a:ext cx="8501123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chemeClr val="accent5">
                    <a:lumMod val="75000"/>
                  </a:schemeClr>
                </a:solidFill>
                <a:latin typeface="TTKB DikTemel Abece" pitchFamily="2" charset="-94"/>
              </a:rPr>
              <a:t>Sadi, bülbül besliyor.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Bursa’ya selam olsun.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 err="1">
                <a:latin typeface="TTKB DikTemel Abece" pitchFamily="2" charset="-94"/>
              </a:rPr>
              <a:t>Belma</a:t>
            </a:r>
            <a:r>
              <a:rPr lang="tr-TR" sz="6600" b="1" dirty="0">
                <a:latin typeface="TTKB DikTemel Abece" pitchFamily="2" charset="-94"/>
              </a:rPr>
              <a:t> bayat ekmek al.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6" y="467504"/>
            <a:ext cx="8501123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Bora yanında uslu otur.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Ali sabunla ellerini yıka.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latin typeface="TTKB DikTemel Abece" pitchFamily="2" charset="-94"/>
              </a:rPr>
              <a:t>Ebru altı balık yedi.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501122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Baba bana bebek al.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latin typeface="TTKB DikTemel Abece" pitchFamily="2" charset="-94"/>
              </a:rPr>
              <a:t>Banu bir balon aldı.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C00000"/>
                </a:solidFill>
                <a:latin typeface="TTKB DikTemel Abece" pitchFamily="2" charset="-94"/>
              </a:rPr>
              <a:t>Seda buraya bak.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501122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latin typeface="TTKB DikTemel Abece" pitchFamily="2" charset="-94"/>
              </a:rPr>
              <a:t>Buse tabakta bal yok.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 err="1">
                <a:solidFill>
                  <a:srgbClr val="C00000"/>
                </a:solidFill>
                <a:latin typeface="TTKB DikTemel Abece" pitchFamily="2" charset="-94"/>
              </a:rPr>
              <a:t>Ebrar</a:t>
            </a:r>
            <a:r>
              <a:rPr lang="tr-TR" sz="6600" b="1" dirty="0">
                <a:solidFill>
                  <a:srgbClr val="C00000"/>
                </a:solidFill>
                <a:latin typeface="TTKB DikTemel Abece" pitchFamily="2" charset="-94"/>
              </a:rPr>
              <a:t> bere taktı.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Berkay’ın ablası yok mu?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501122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Betül bir dilim börek yedi.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Abla  kabak alma.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latin typeface="TTKB DikTemel Abece" pitchFamily="2" charset="-94"/>
              </a:rPr>
              <a:t>Kübra beni tebrik etti.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501122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Bora boruyu tamir etti.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Babam araba aldı.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latin typeface="TTKB DikTemel Abece" pitchFamily="2" charset="-94"/>
              </a:rPr>
              <a:t>Berna boya kalemi al.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501122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008000"/>
                </a:solidFill>
                <a:latin typeface="TTKB DikTemel Abece" pitchFamily="2" charset="-94"/>
              </a:rPr>
              <a:t>Burak biberona süt koy.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Buse elbisen nerede?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Koluma kelebek kondu.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501122" cy="4143672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latin typeface="TTKB DikTemel Abece" pitchFamily="2" charset="-94"/>
              </a:rPr>
              <a:t>Ebru sobayı yaktı</a:t>
            </a: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Betül bol elbise aldı.</a:t>
            </a:r>
          </a:p>
          <a:p>
            <a:r>
              <a:rPr lang="tr-TR" sz="6600" b="1" dirty="0">
                <a:solidFill>
                  <a:srgbClr val="008000"/>
                </a:solidFill>
                <a:latin typeface="TTKB DikTemel Abece" pitchFamily="2" charset="-94"/>
              </a:rPr>
              <a:t>Abla bu biberi yeme. </a:t>
            </a:r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Buket bulaşık yıkadı.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latin typeface="TTKB DikTemel Abece" pitchFamily="2" charset="-94"/>
              </a:rPr>
              <a:t>Ebru bak bu kelebek.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Baba bana araba al. 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Bak abla o araba benim. 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501122" cy="4143672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008000"/>
                </a:solidFill>
                <a:latin typeface="TTKB DikTemel Abece" pitchFamily="2" charset="-94"/>
              </a:rPr>
              <a:t>Benim boyum bir metre.</a:t>
            </a:r>
          </a:p>
          <a:p>
            <a:r>
              <a:rPr lang="tr-TR" sz="6600" b="1" dirty="0">
                <a:solidFill>
                  <a:srgbClr val="C00000"/>
                </a:solidFill>
                <a:latin typeface="TTKB DikTemel Abece" pitchFamily="2" charset="-94"/>
              </a:rPr>
              <a:t>Osman bal yedi mi?</a:t>
            </a:r>
          </a:p>
          <a:p>
            <a:r>
              <a:rPr lang="tr-TR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TKB DikTemel Abece" pitchFamily="2" charset="-94"/>
              </a:rPr>
              <a:t>Baba bana robot alma. </a:t>
            </a: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Sibel bol kaymak ye. 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0A8416"/>
                </a:solidFill>
                <a:latin typeface="TTKB DikTemel Abece" pitchFamily="2" charset="-94"/>
              </a:rPr>
              <a:t>Banu büyük balon aldı.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latin typeface="TTKB DikTemel Abece" pitchFamily="2" charset="-94"/>
              </a:rPr>
              <a:t>Buse bana bamya al.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Baba iki tabak balık al.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Baba naneli leblebi tat.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DE00DE"/>
                </a:solidFill>
                <a:latin typeface="TTKB DikTemel Abece" pitchFamily="2" charset="-94"/>
              </a:rPr>
              <a:t>Onları birer birer tanıt.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Balkona al bayrak as.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Beril tablet ile oynama.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Babam bana bot aldı.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latin typeface="TTKB DikTemel Abece" pitchFamily="2" charset="-94"/>
              </a:rPr>
              <a:t>Sobanın borusu eksik.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İki ördek bana baktı.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latin typeface="TTKB DikTemel Abece" pitchFamily="2" charset="-94"/>
              </a:rPr>
              <a:t>Kerem ekmek unlu mu?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8000"/>
                </a:solidFill>
                <a:latin typeface="TTKB DikTemel Abece" pitchFamily="2" charset="-94"/>
              </a:rPr>
              <a:t>Ben okumak istiyorum.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Nine bol bol bal tat.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DE00DE"/>
                </a:solidFill>
                <a:latin typeface="TTKB DikTemel Abece" pitchFamily="2" charset="-94"/>
              </a:rPr>
              <a:t>Dede on kilo bal alalım.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Baran balık, badem aldı.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latin typeface="TTKB DikTemel Abece" pitchFamily="2" charset="-94"/>
              </a:rPr>
              <a:t>Bilal bol bol öykü oku.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 err="1">
                <a:solidFill>
                  <a:srgbClr val="0000FF"/>
                </a:solidFill>
                <a:latin typeface="TTKB DikTemel Abece" pitchFamily="2" charset="-94"/>
              </a:rPr>
              <a:t>Abi</a:t>
            </a:r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 oltayı dereye at.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FF0000"/>
                </a:solidFill>
                <a:latin typeface="TTKB DikTemel Abece" pitchFamily="2" charset="-94"/>
              </a:rPr>
              <a:t>Baba bana bir bal al.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42656" y="2315753"/>
            <a:ext cx="8336427" cy="1096684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pPr marL="1002983" indent="-1002983">
              <a:buFont typeface="Wingdings" pitchFamily="2" charset="2"/>
              <a:buChar char="ü"/>
            </a:pPr>
            <a:endParaRPr lang="tr-TR" sz="6600" dirty="0">
              <a:solidFill>
                <a:schemeClr val="bg1">
                  <a:lumMod val="95000"/>
                  <a:lumOff val="5000"/>
                </a:schemeClr>
              </a:solidFill>
              <a:latin typeface="TTKB DikTemel Abece" pitchFamily="2" charset="-9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96027" y="467504"/>
            <a:ext cx="8336427" cy="3897451"/>
          </a:xfrm>
          <a:prstGeom prst="rect">
            <a:avLst/>
          </a:prstGeom>
          <a:noFill/>
        </p:spPr>
        <p:txBody>
          <a:bodyPr wrap="square" lIns="80239" tIns="40119" rIns="80239" bIns="40119" rtlCol="0">
            <a:spAutoFit/>
          </a:bodyPr>
          <a:lstStyle/>
          <a:p>
            <a:r>
              <a:rPr lang="tr-TR" sz="6600" b="1" dirty="0">
                <a:solidFill>
                  <a:srgbClr val="0000FF"/>
                </a:solidFill>
                <a:latin typeface="TTKB DikTemel Abece" pitchFamily="2" charset="-94"/>
              </a:rPr>
              <a:t>Abla bir tane boya al.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solidFill>
                  <a:srgbClr val="C00000"/>
                </a:solidFill>
                <a:latin typeface="TTKB DikTemel Abece" pitchFamily="2" charset="-94"/>
              </a:rPr>
              <a:t>Bilal at ile tur at.</a:t>
            </a:r>
          </a:p>
          <a:p>
            <a:endParaRPr lang="tr-TR" sz="2500" b="1" dirty="0">
              <a:latin typeface="TTKB DikTemel Abece" pitchFamily="2" charset="-94"/>
            </a:endParaRPr>
          </a:p>
          <a:p>
            <a:r>
              <a:rPr lang="tr-TR" sz="6600" b="1" dirty="0">
                <a:latin typeface="TTKB DikTemel Abece" pitchFamily="2" charset="-94"/>
              </a:rPr>
              <a:t>Baba bana bir ütü al.</a:t>
            </a:r>
          </a:p>
        </p:txBody>
      </p:sp>
    </p:spTree>
    <p:extLst>
      <p:ext uri="{BB962C8B-B14F-4D97-AF65-F5344CB8AC3E}">
        <p14:creationId xmlns:p14="http://schemas.microsoft.com/office/powerpoint/2010/main" val="5104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313</Words>
  <PresentationFormat>Özel</PresentationFormat>
  <Paragraphs>98</Paragraphs>
  <Slides>20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5" baseType="lpstr">
      <vt:lpstr>Arial</vt:lpstr>
      <vt:lpstr>Calibri</vt:lpstr>
      <vt:lpstr>TTKB DikTemel Abece</vt:lpstr>
      <vt:lpstr>Wingdings</vt:lpstr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>https://www.sorubak.com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2018-11-18T17:39:05Z</dcterms:created>
  <dcterms:modified xsi:type="dcterms:W3CDTF">2021-01-03T08:50:54Z</dcterms:modified>
  <cp:category>https://www.sorubak.com</cp:category>
</cp:coreProperties>
</file>