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37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26862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637302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59981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169200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270406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588943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247661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15231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232226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80376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442736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571973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016471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896041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9908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17183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4C7F350-97C3-4AD2-967D-DEEF930940FA}" type="datetimeFigureOut">
              <a:rPr lang="tr-TR" smtClean="0"/>
              <a:pPr/>
              <a:t>28/12/2020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C6EE3B2-FB2E-4C2D-97CB-2FC7CF648C4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3943252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8001000" cy="1378528"/>
          </a:xfrm>
        </p:spPr>
        <p:txBody>
          <a:bodyPr>
            <a:normAutofit/>
          </a:bodyPr>
          <a:lstStyle/>
          <a:p>
            <a:r>
              <a:rPr lang="tr-TR" sz="7500" b="1" dirty="0">
                <a:solidFill>
                  <a:srgbClr val="FF0000"/>
                </a:solidFill>
              </a:rPr>
              <a:t>Aile içi nezaket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822757" y="2319868"/>
            <a:ext cx="6400800" cy="506460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BAHAR BAŞOĞLU 1-D KÜTAHYA</a:t>
            </a:r>
          </a:p>
        </p:txBody>
      </p:sp>
      <p:pic>
        <p:nvPicPr>
          <p:cNvPr id="1026" name="Picture 2" descr="Clipart mutlu aile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4712" y="2424544"/>
            <a:ext cx="5399486" cy="382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1437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669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500" b="1" dirty="0">
                <a:solidFill>
                  <a:schemeClr val="bg1"/>
                </a:solidFill>
                <a:latin typeface="Comic Sans MS" panose="030F0702030302020204" pitchFamily="66" charset="0"/>
              </a:rPr>
              <a:t>Yatmadan önce ailemize «İyi geceler « demeliyiz.</a:t>
            </a:r>
          </a:p>
        </p:txBody>
      </p:sp>
      <p:pic>
        <p:nvPicPr>
          <p:cNvPr id="8194" name="Picture 2" descr="Clipart uyuyan erkek çocuk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9012" y="1520536"/>
            <a:ext cx="4843752" cy="504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5672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1" y="685800"/>
            <a:ext cx="10870479" cy="2292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500" b="1" dirty="0">
                <a:solidFill>
                  <a:schemeClr val="bg1"/>
                </a:solidFill>
                <a:latin typeface="Comic Sans MS" panose="030F0702030302020204" pitchFamily="66" charset="0"/>
              </a:rPr>
              <a:t>Evde bir hata yaptığımızda hatamızı kabul etmeli ve özür dilemeliyiz.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9526" y="2715491"/>
            <a:ext cx="3406486" cy="340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0442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1"/>
            <a:ext cx="10939752" cy="190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Yemek yedikten sonra sofranın kaldırılmasına yardım etmeliyiz. Annemize «Eline sağlık.» demeliyiz.</a:t>
            </a:r>
          </a:p>
        </p:txBody>
      </p:sp>
      <p:pic>
        <p:nvPicPr>
          <p:cNvPr id="9218" name="Picture 2" descr="Yemek Yiyen Aile - Aile şeffaf PNG görüntüs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2036" y="2590801"/>
            <a:ext cx="5832476" cy="375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0942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11092152" cy="18911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>
                <a:solidFill>
                  <a:schemeClr val="bg1"/>
                </a:solidFill>
                <a:latin typeface="Comic Sans MS" panose="030F0702030302020204" pitchFamily="66" charset="0"/>
              </a:rPr>
              <a:t>Sabah uyandığımızda ailemize </a:t>
            </a:r>
          </a:p>
          <a:p>
            <a:pPr marL="0" indent="0">
              <a:buNone/>
            </a:pPr>
            <a:r>
              <a:rPr lang="tr-TR" sz="5000" dirty="0">
                <a:solidFill>
                  <a:schemeClr val="bg1"/>
                </a:solidFill>
                <a:latin typeface="Comic Sans MS" panose="030F0702030302020204" pitchFamily="66" charset="0"/>
              </a:rPr>
              <a:t>« Günaydın »  demeliyiz.</a:t>
            </a:r>
          </a:p>
        </p:txBody>
      </p:sp>
      <p:pic>
        <p:nvPicPr>
          <p:cNvPr id="2050" name="Picture 2" descr="İş Kadını Erken Uyanmak Vektör Çizim Stok Vektör Sanatı &amp; 13 - 19 Yaş  arası'nin Daha Fazla Görseli - iSto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2739" y="2576945"/>
            <a:ext cx="39624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3902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 cstate="print"/>
          <a:srcRect l="19333" t="25852" r="43824" b="8996"/>
          <a:stretch/>
        </p:blipFill>
        <p:spPr>
          <a:xfrm>
            <a:off x="595746" y="235526"/>
            <a:ext cx="6470072" cy="643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9969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1" y="685800"/>
            <a:ext cx="11230697" cy="25007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>
                <a:solidFill>
                  <a:schemeClr val="bg1"/>
                </a:solidFill>
                <a:latin typeface="Comic Sans MS" panose="030F0702030302020204" pitchFamily="66" charset="0"/>
              </a:rPr>
              <a:t>Evde ailemizden bir şey isterken «LÜTFEN»  demeliyiz.</a:t>
            </a:r>
          </a:p>
        </p:txBody>
      </p:sp>
      <p:pic>
        <p:nvPicPr>
          <p:cNvPr id="3074" name="Picture 2" descr="dibujo de arbol de papel - Clip Art Libra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2277" y="2687782"/>
            <a:ext cx="1610689" cy="349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776482" y="4211782"/>
            <a:ext cx="485933" cy="631243"/>
          </a:xfrm>
          <a:prstGeom prst="rect">
            <a:avLst/>
          </a:prstGeom>
        </p:spPr>
      </p:pic>
      <p:pic>
        <p:nvPicPr>
          <p:cNvPr id="3080" name="Picture 8" descr="Clipart kısa pantolonlu erkek çocuk | Yeni Slay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686960" y="3357779"/>
            <a:ext cx="2126733" cy="265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Bulut Belirtme Çizgisi 5"/>
          <p:cNvSpPr/>
          <p:nvPr/>
        </p:nvSpPr>
        <p:spPr>
          <a:xfrm>
            <a:off x="7065818" y="2687782"/>
            <a:ext cx="3810000" cy="1282645"/>
          </a:xfrm>
          <a:prstGeom prst="cloudCallout">
            <a:avLst>
              <a:gd name="adj1" fmla="val -61197"/>
              <a:gd name="adj2" fmla="val 50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Anneciğim, lütfen</a:t>
            </a:r>
          </a:p>
          <a:p>
            <a:pPr algn="ctr"/>
            <a:r>
              <a:rPr lang="tr-TR" dirty="0"/>
              <a:t>Bana süt verir misin</a:t>
            </a:r>
            <a:r>
              <a:rPr lang="tr-TR" dirty="0">
                <a:latin typeface="Comic Sans MS" panose="030F0702030302020204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205947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other clipart mom daughter shopping, Mother mom daughter shopping  Transparent FREE for download on WebStockReview 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5784" y="2230580"/>
            <a:ext cx="4794798" cy="419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2831667" y="436418"/>
            <a:ext cx="8534400" cy="2334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r-TR" sz="2500" b="1" dirty="0">
                <a:solidFill>
                  <a:schemeClr val="bg1"/>
                </a:solidFill>
                <a:latin typeface="Comic Sans MS" panose="030F0702030302020204" pitchFamily="66" charset="0"/>
              </a:rPr>
              <a:t>Alışverişe gidince önce ihtiyaçlar alınır. Sonra paramız kalırsa isteklerimizi alırız. Alışverişte ailemizden bir şey isterken rica etmeliyiz. </a:t>
            </a:r>
          </a:p>
          <a:p>
            <a:pPr marL="0" indent="0">
              <a:buNone/>
            </a:pPr>
            <a:r>
              <a:rPr lang="tr-TR" sz="2500" b="1" dirty="0">
                <a:solidFill>
                  <a:schemeClr val="bg1"/>
                </a:solidFill>
                <a:latin typeface="Comic Sans MS" panose="030F0702030302020204" pitchFamily="66" charset="0"/>
              </a:rPr>
              <a:t>Sessizce «Alabilir miyim ?» diye sormalıyız. Hayır cevabını alırsak anlayışla karşılamalıyız.</a:t>
            </a:r>
          </a:p>
        </p:txBody>
      </p:sp>
    </p:spTree>
    <p:extLst>
      <p:ext uri="{BB962C8B-B14F-4D97-AF65-F5344CB8AC3E}">
        <p14:creationId xmlns:p14="http://schemas.microsoft.com/office/powerpoint/2010/main" xmlns="" val="189086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18315" t="26800" r="44203" b="5776"/>
          <a:stretch/>
        </p:blipFill>
        <p:spPr>
          <a:xfrm>
            <a:off x="346363" y="304800"/>
            <a:ext cx="6289963" cy="636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1439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099849" y="658092"/>
            <a:ext cx="8534400" cy="14616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r-TR" sz="2500" b="1" dirty="0">
                <a:solidFill>
                  <a:schemeClr val="bg1"/>
                </a:solidFill>
                <a:latin typeface="Comic Sans MS" panose="030F0702030302020204" pitchFamily="66" charset="0"/>
              </a:rPr>
              <a:t>Ailemizden bir şey aldığımızda teşekkür etmeliyiz.</a:t>
            </a:r>
          </a:p>
        </p:txBody>
      </p:sp>
      <p:pic>
        <p:nvPicPr>
          <p:cNvPr id="6146" name="Picture 2" descr="anne kız png resm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7939" y="1388919"/>
            <a:ext cx="5419725" cy="541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9798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364182" y="2722418"/>
            <a:ext cx="7209702" cy="16417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b="1" dirty="0">
                <a:solidFill>
                  <a:schemeClr val="bg1"/>
                </a:solidFill>
                <a:latin typeface="Comic Sans MS" panose="030F0702030302020204" pitchFamily="66" charset="0"/>
              </a:rPr>
              <a:t>Ailemiz yardım istediğinde, yardım etmeliyiz.</a:t>
            </a:r>
          </a:p>
        </p:txBody>
      </p:sp>
      <p:pic>
        <p:nvPicPr>
          <p:cNvPr id="5122" name="Picture 2" descr="Clipart temizlik yapan anne ve kızı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2" y="685800"/>
            <a:ext cx="47434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709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25423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500" b="1" dirty="0">
                <a:solidFill>
                  <a:schemeClr val="bg1"/>
                </a:solidFill>
                <a:latin typeface="Comic Sans MS" panose="030F0702030302020204" pitchFamily="66" charset="0"/>
              </a:rPr>
              <a:t>Anne-babamızın, abla ya da ağabeyimizin odasına girerken kapıyı çalmalıyız. İzinsiz eşyalarını almamalıyız.</a:t>
            </a:r>
          </a:p>
        </p:txBody>
      </p:sp>
      <p:pic>
        <p:nvPicPr>
          <p:cNvPr id="7170" name="Picture 2" descr="Knocking on door vektörler ve grafikleri | Depositphotos®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3739" y="2646218"/>
            <a:ext cx="3885534" cy="382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33435211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Dili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</TotalTime>
  <Words>131</Words>
  <PresentationFormat>Özel</PresentationFormat>
  <Paragraphs>15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Dilim</vt:lpstr>
      <vt:lpstr>Aile içi nezaket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2020-12-27T22:50:01Z</dcterms:created>
  <dcterms:modified xsi:type="dcterms:W3CDTF">2020-12-28T14:22:18Z</dcterms:modified>
  <cp:category>https://www.sorubak.com</cp:category>
</cp:coreProperties>
</file>