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Yuvarlatılmış Dikdörtgen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Başlık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0" name="19 Alt Başlık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1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Yuvarlatılmış Dikdörtgen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Tek Köşesi Yuvarlatılmış Dikdörtgen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/>
              <a:t>Resim eklemek için simgeyi tıklatın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Yuvarlatılmış Dikdörtgen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Başlık Yer Tutucusu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19/12/2020</a:t>
            </a:fld>
            <a:endParaRPr lang="tr-TR"/>
          </a:p>
        </p:txBody>
      </p:sp>
      <p:sp>
        <p:nvSpPr>
          <p:cNvPr id="18" name="17 Altbilgi Yer Tutucusu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267744" y="908720"/>
            <a:ext cx="4689104" cy="1708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3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HAYAT BİLGİSİ</a:t>
            </a:r>
          </a:p>
          <a:p>
            <a:pPr algn="ctr"/>
            <a:r>
              <a:rPr lang="tr-TR" sz="3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ÜNİTE</a:t>
            </a:r>
          </a:p>
          <a:p>
            <a:pPr algn="ctr"/>
            <a:r>
              <a:rPr lang="tr-TR" sz="3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EVİMİZDE HAYAT</a:t>
            </a:r>
            <a:endParaRPr lang="tr-TR" sz="3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755576" y="2654042"/>
            <a:ext cx="7704856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3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ÜNİTE DEĞERLENDİRME</a:t>
            </a:r>
          </a:p>
        </p:txBody>
      </p:sp>
      <p:sp>
        <p:nvSpPr>
          <p:cNvPr id="6" name="5 Dikdörtgen"/>
          <p:cNvSpPr/>
          <p:nvPr/>
        </p:nvSpPr>
        <p:spPr>
          <a:xfrm>
            <a:off x="2411760" y="5733256"/>
            <a:ext cx="4467890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2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DENİZ ÖZPINAR</a:t>
            </a:r>
          </a:p>
          <a:p>
            <a:pPr algn="ctr"/>
            <a:r>
              <a:rPr lang="tr-TR" sz="2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1/A SINIF ÖĞRETMENİ</a:t>
            </a:r>
          </a:p>
        </p:txBody>
      </p:sp>
      <p:pic>
        <p:nvPicPr>
          <p:cNvPr id="1026" name="Picture 2" descr="C:\Users\HP\AppData\Local\Microsoft\Windows\Temporary Internet Files\Content.IE5\D558TST4\1200px-Dillard_House_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573016"/>
            <a:ext cx="2627784" cy="1970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67544" y="548680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9</a:t>
            </a:r>
            <a:r>
              <a:rPr lang="tr-TR" sz="4000" dirty="0">
                <a:latin typeface="TTKB Dik Temel Abece" pitchFamily="2" charset="-94"/>
              </a:rPr>
              <a:t>. Hangi görselde kaynakların kullanımı ile ilgili </a:t>
            </a:r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doğru</a:t>
            </a:r>
            <a:r>
              <a:rPr lang="tr-TR" sz="4000" dirty="0">
                <a:latin typeface="TTKB Dik Temel Abece" pitchFamily="2" charset="-94"/>
              </a:rPr>
              <a:t> bir davranış vardır?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465740"/>
            <a:ext cx="2592288" cy="181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6361" y="4437112"/>
            <a:ext cx="2695799" cy="187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8364" y="4437112"/>
            <a:ext cx="246608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Gülen Yüz"/>
          <p:cNvSpPr/>
          <p:nvPr/>
        </p:nvSpPr>
        <p:spPr>
          <a:xfrm>
            <a:off x="4067944" y="2276872"/>
            <a:ext cx="936104" cy="936104"/>
          </a:xfrm>
          <a:prstGeom prst="smileyFac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" name="6 Düz Ok Bağlayıcısı"/>
          <p:cNvCxnSpPr>
            <a:stCxn id="6" idx="4"/>
            <a:endCxn id="10244" idx="0"/>
          </p:cNvCxnSpPr>
          <p:nvPr/>
        </p:nvCxnSpPr>
        <p:spPr>
          <a:xfrm>
            <a:off x="4535996" y="3212976"/>
            <a:ext cx="2835410" cy="122413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67544" y="548680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10</a:t>
            </a:r>
            <a:r>
              <a:rPr lang="tr-TR" sz="4000" dirty="0">
                <a:latin typeface="TTKB Dik Temel Abece" pitchFamily="2" charset="-94"/>
              </a:rPr>
              <a:t>. Aşağıdaki görsellerden hangisi bir ihtiyaç </a:t>
            </a:r>
            <a:r>
              <a:rPr lang="tr-TR" sz="4000" u="sng" dirty="0">
                <a:solidFill>
                  <a:srgbClr val="FF0000"/>
                </a:solidFill>
                <a:latin typeface="TTKB Dik Temel Abece" pitchFamily="2" charset="-94"/>
              </a:rPr>
              <a:t>değildir</a:t>
            </a:r>
            <a:r>
              <a:rPr lang="tr-TR" sz="4000" dirty="0">
                <a:latin typeface="TTKB Dik Temel Abece" pitchFamily="2" charset="-94"/>
              </a:rPr>
              <a:t>? </a:t>
            </a:r>
          </a:p>
        </p:txBody>
      </p:sp>
      <p:pic>
        <p:nvPicPr>
          <p:cNvPr id="11266" name="Picture 2" descr="C:\Users\HP\AppData\Local\Microsoft\Windows\Temporary Internet Files\Content.IE5\KWIHL7N2\italian-bread-w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653136"/>
            <a:ext cx="2160240" cy="1439260"/>
          </a:xfrm>
          <a:prstGeom prst="rect">
            <a:avLst/>
          </a:prstGeom>
          <a:noFill/>
        </p:spPr>
      </p:pic>
      <p:pic>
        <p:nvPicPr>
          <p:cNvPr id="11267" name="Picture 3" descr="C:\Users\HP\AppData\Local\Microsoft\Windows\Temporary Internet Files\Content.IE5\77KXBQY6\water-1457399440kn4g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796002"/>
            <a:ext cx="2195736" cy="1459931"/>
          </a:xfrm>
          <a:prstGeom prst="rect">
            <a:avLst/>
          </a:prstGeom>
          <a:noFill/>
        </p:spPr>
      </p:pic>
      <p:pic>
        <p:nvPicPr>
          <p:cNvPr id="11268" name="Picture 4" descr="C:\Users\HP\AppData\Local\Microsoft\Windows\Temporary Internet Files\Content.IE5\MLIYOAF4\doll_porcelain_doll_toy_old_toy-132328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365104"/>
            <a:ext cx="1080047" cy="2135624"/>
          </a:xfrm>
          <a:prstGeom prst="rect">
            <a:avLst/>
          </a:prstGeom>
          <a:noFill/>
        </p:spPr>
      </p:pic>
      <p:sp>
        <p:nvSpPr>
          <p:cNvPr id="7" name="6 Oval"/>
          <p:cNvSpPr/>
          <p:nvPr/>
        </p:nvSpPr>
        <p:spPr>
          <a:xfrm rot="5400000">
            <a:off x="3239852" y="4545124"/>
            <a:ext cx="2736304" cy="151216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494859" y="692696"/>
            <a:ext cx="6173485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4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Ünite </a:t>
            </a:r>
          </a:p>
          <a:p>
            <a:pPr algn="ctr"/>
            <a:r>
              <a:rPr lang="tr-TR" sz="4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değerlendirmemiz</a:t>
            </a:r>
          </a:p>
          <a:p>
            <a:pPr algn="ctr"/>
            <a:r>
              <a:rPr lang="tr-TR" sz="4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bitti…</a:t>
            </a:r>
          </a:p>
          <a:p>
            <a:pPr algn="ctr"/>
            <a:r>
              <a:rPr lang="tr-TR" sz="45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Teşekkürler </a:t>
            </a:r>
            <a:r>
              <a:rPr lang="tr-TR" sz="4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tr-TR" sz="4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0" name="Picture 2" descr="C:\Users\HP\AppData\Local\Microsoft\Windows\Temporary Internet Files\Content.IE5\D558TST4\1200px-Noto_Emoji_Pie_1f917.sv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284984"/>
            <a:ext cx="3356992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etin kutusu"/>
          <p:cNvSpPr txBox="1"/>
          <p:nvPr/>
        </p:nvSpPr>
        <p:spPr>
          <a:xfrm>
            <a:off x="539552" y="836712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solidFill>
                  <a:srgbClr val="FF0000"/>
                </a:solidFill>
                <a:latin typeface="TTKB Dik Temel Abece" pitchFamily="2" charset="-94"/>
              </a:rPr>
              <a:t>1</a:t>
            </a:r>
            <a:r>
              <a:rPr lang="tr-TR" sz="5000" dirty="0">
                <a:latin typeface="TTKB Dik Temel Abece" pitchFamily="2" charset="-94"/>
              </a:rPr>
              <a:t>.	Anne, baba ve çocuklardan oluşan topluluğa ne ad verilir?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611560" y="3717032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	Aile</a:t>
            </a:r>
          </a:p>
        </p:txBody>
      </p:sp>
      <p:sp>
        <p:nvSpPr>
          <p:cNvPr id="9" name="8 5-Nokta Yıldız"/>
          <p:cNvSpPr/>
          <p:nvPr/>
        </p:nvSpPr>
        <p:spPr>
          <a:xfrm>
            <a:off x="971600" y="5445224"/>
            <a:ext cx="504056" cy="5040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Dikdörtgen"/>
          <p:cNvSpPr/>
          <p:nvPr/>
        </p:nvSpPr>
        <p:spPr>
          <a:xfrm>
            <a:off x="1475656" y="4581128"/>
            <a:ext cx="22744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Okul</a:t>
            </a:r>
            <a:endParaRPr lang="tr-TR" sz="5000" dirty="0"/>
          </a:p>
        </p:txBody>
      </p:sp>
      <p:sp>
        <p:nvSpPr>
          <p:cNvPr id="11" name="10 Sağ Ok"/>
          <p:cNvSpPr/>
          <p:nvPr/>
        </p:nvSpPr>
        <p:spPr>
          <a:xfrm>
            <a:off x="1043608" y="4725144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Dikdörtgen"/>
          <p:cNvSpPr/>
          <p:nvPr/>
        </p:nvSpPr>
        <p:spPr>
          <a:xfrm>
            <a:off x="1547664" y="5373216"/>
            <a:ext cx="22744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Sınıf</a:t>
            </a:r>
            <a:endParaRPr lang="tr-TR" sz="5000" dirty="0"/>
          </a:p>
        </p:txBody>
      </p:sp>
      <p:sp>
        <p:nvSpPr>
          <p:cNvPr id="13" name="12 Kalp"/>
          <p:cNvSpPr/>
          <p:nvPr/>
        </p:nvSpPr>
        <p:spPr>
          <a:xfrm>
            <a:off x="971600" y="3933056"/>
            <a:ext cx="432048" cy="43204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50" name="Picture 2" descr="C:\Users\HP\AppData\Local\Microsoft\Windows\Temporary Internet Files\Content.IE5\77KXBQY6\1200px-Family_Portrai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8238" y="3717032"/>
            <a:ext cx="3898178" cy="2592288"/>
          </a:xfrm>
          <a:prstGeom prst="rect">
            <a:avLst/>
          </a:prstGeom>
          <a:noFill/>
        </p:spPr>
      </p:pic>
      <p:sp>
        <p:nvSpPr>
          <p:cNvPr id="14" name="13 Oval"/>
          <p:cNvSpPr/>
          <p:nvPr/>
        </p:nvSpPr>
        <p:spPr>
          <a:xfrm>
            <a:off x="683568" y="3573016"/>
            <a:ext cx="216024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1828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484784"/>
            <a:ext cx="17907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484784"/>
            <a:ext cx="19050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484784"/>
            <a:ext cx="19145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2555776" y="5085184"/>
            <a:ext cx="18722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Anne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683568" y="5085184"/>
            <a:ext cx="19442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Baba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4499992" y="5087506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Kardeş</a:t>
            </a:r>
          </a:p>
        </p:txBody>
      </p:sp>
      <p:sp>
        <p:nvSpPr>
          <p:cNvPr id="9" name="8 Metin kutusu"/>
          <p:cNvSpPr txBox="1"/>
          <p:nvPr/>
        </p:nvSpPr>
        <p:spPr>
          <a:xfrm>
            <a:off x="6876256" y="5087506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Abla</a:t>
            </a:r>
          </a:p>
        </p:txBody>
      </p:sp>
      <p:sp>
        <p:nvSpPr>
          <p:cNvPr id="10" name="9 Metin kutusu"/>
          <p:cNvSpPr txBox="1"/>
          <p:nvPr/>
        </p:nvSpPr>
        <p:spPr>
          <a:xfrm>
            <a:off x="611560" y="548680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solidFill>
                  <a:srgbClr val="FF0000"/>
                </a:solidFill>
                <a:latin typeface="TTKB Dik Temel Abece" pitchFamily="2" charset="-94"/>
              </a:rPr>
              <a:t>2</a:t>
            </a:r>
            <a:r>
              <a:rPr lang="tr-TR" sz="5000" dirty="0">
                <a:latin typeface="TTKB Dik Temel Abece" pitchFamily="2" charset="-94"/>
              </a:rPr>
              <a:t>. Aile bireylerini eşleştiriniz !</a:t>
            </a:r>
          </a:p>
        </p:txBody>
      </p:sp>
      <p:cxnSp>
        <p:nvCxnSpPr>
          <p:cNvPr id="12" name="11 Düz Ok Bağlayıcısı"/>
          <p:cNvCxnSpPr>
            <a:stCxn id="3075" idx="2"/>
            <a:endCxn id="7" idx="0"/>
          </p:cNvCxnSpPr>
          <p:nvPr/>
        </p:nvCxnSpPr>
        <p:spPr>
          <a:xfrm flipH="1">
            <a:off x="1655676" y="3275484"/>
            <a:ext cx="1795450" cy="18097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Düz Ok Bağlayıcısı"/>
          <p:cNvCxnSpPr>
            <a:stCxn id="3074" idx="2"/>
            <a:endCxn id="6" idx="0"/>
          </p:cNvCxnSpPr>
          <p:nvPr/>
        </p:nvCxnSpPr>
        <p:spPr>
          <a:xfrm>
            <a:off x="1453952" y="3294534"/>
            <a:ext cx="2037928" cy="179065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Düz Ok Bağlayıcısı"/>
          <p:cNvCxnSpPr>
            <a:stCxn id="3076" idx="2"/>
          </p:cNvCxnSpPr>
          <p:nvPr/>
        </p:nvCxnSpPr>
        <p:spPr>
          <a:xfrm>
            <a:off x="5452492" y="3304059"/>
            <a:ext cx="1639788" cy="178112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>
            <a:stCxn id="3077" idx="2"/>
            <a:endCxn id="8" idx="0"/>
          </p:cNvCxnSpPr>
          <p:nvPr/>
        </p:nvCxnSpPr>
        <p:spPr>
          <a:xfrm flipH="1">
            <a:off x="5616116" y="3294534"/>
            <a:ext cx="2001379" cy="179297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435" y="1628800"/>
            <a:ext cx="18383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9659" y="1628800"/>
            <a:ext cx="18383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1691" y="1628800"/>
            <a:ext cx="19145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6965" y="1628800"/>
            <a:ext cx="18954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611560" y="548680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solidFill>
                  <a:srgbClr val="FF0000"/>
                </a:solidFill>
                <a:latin typeface="TTKB Dik Temel Abece" pitchFamily="2" charset="-94"/>
              </a:rPr>
              <a:t>3</a:t>
            </a:r>
            <a:r>
              <a:rPr lang="tr-TR" sz="5000" dirty="0">
                <a:latin typeface="TTKB Dik Temel Abece" pitchFamily="2" charset="-94"/>
              </a:rPr>
              <a:t>. Aile bireylerini eşleştiriniz !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2915816" y="5085184"/>
            <a:ext cx="12241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latin typeface="TTKB Dik Temel Abece" pitchFamily="2" charset="-94"/>
              </a:rPr>
              <a:t>Dede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611560" y="5085184"/>
            <a:ext cx="20162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latin typeface="TTKB Dik Temel Abece" pitchFamily="2" charset="-94"/>
              </a:rPr>
              <a:t>Anneanne</a:t>
            </a:r>
          </a:p>
        </p:txBody>
      </p:sp>
      <p:sp>
        <p:nvSpPr>
          <p:cNvPr id="9" name="8 Metin kutusu"/>
          <p:cNvSpPr txBox="1"/>
          <p:nvPr/>
        </p:nvSpPr>
        <p:spPr>
          <a:xfrm>
            <a:off x="4499992" y="5087506"/>
            <a:ext cx="187220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latin typeface="TTKB Dik Temel Abece" pitchFamily="2" charset="-94"/>
              </a:rPr>
              <a:t>Babaanne</a:t>
            </a:r>
          </a:p>
        </p:txBody>
      </p:sp>
      <p:sp>
        <p:nvSpPr>
          <p:cNvPr id="10" name="9 Metin kutusu"/>
          <p:cNvSpPr txBox="1"/>
          <p:nvPr/>
        </p:nvSpPr>
        <p:spPr>
          <a:xfrm>
            <a:off x="6588224" y="5087506"/>
            <a:ext cx="20162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>
                <a:latin typeface="TTKB Dik Temel Abece" pitchFamily="2" charset="-94"/>
              </a:rPr>
              <a:t>Büyükbaba</a:t>
            </a:r>
          </a:p>
        </p:txBody>
      </p:sp>
      <p:cxnSp>
        <p:nvCxnSpPr>
          <p:cNvPr id="11" name="10 Düz Ok Bağlayıcısı"/>
          <p:cNvCxnSpPr>
            <a:endCxn id="9" idx="0"/>
          </p:cNvCxnSpPr>
          <p:nvPr/>
        </p:nvCxnSpPr>
        <p:spPr>
          <a:xfrm>
            <a:off x="1475656" y="3356992"/>
            <a:ext cx="3960440" cy="173051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Ok Bağlayıcısı"/>
          <p:cNvCxnSpPr>
            <a:endCxn id="10" idx="0"/>
          </p:cNvCxnSpPr>
          <p:nvPr/>
        </p:nvCxnSpPr>
        <p:spPr>
          <a:xfrm>
            <a:off x="3563888" y="3429000"/>
            <a:ext cx="4032448" cy="165850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>
            <a:endCxn id="8" idx="0"/>
          </p:cNvCxnSpPr>
          <p:nvPr/>
        </p:nvCxnSpPr>
        <p:spPr>
          <a:xfrm flipH="1">
            <a:off x="1619672" y="3501008"/>
            <a:ext cx="3960440" cy="158417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Ok Bağlayıcısı"/>
          <p:cNvCxnSpPr>
            <a:endCxn id="7" idx="0"/>
          </p:cNvCxnSpPr>
          <p:nvPr/>
        </p:nvCxnSpPr>
        <p:spPr>
          <a:xfrm flipH="1">
            <a:off x="3527884" y="3429000"/>
            <a:ext cx="4068452" cy="165618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11560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4</a:t>
            </a:r>
            <a:r>
              <a:rPr lang="tr-TR" sz="4000" dirty="0">
                <a:latin typeface="TTKB Dik Temel Abece" pitchFamily="2" charset="-94"/>
              </a:rPr>
              <a:t>. Kelimeyi ilgili görsel ile eşleştiriniz 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12776"/>
            <a:ext cx="25812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2664296" cy="207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53714"/>
            <a:ext cx="2664296" cy="209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4440" y="4365104"/>
            <a:ext cx="2666032" cy="2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6 Düz Ok Bağlayıcısı"/>
          <p:cNvCxnSpPr>
            <a:endCxn id="5124" idx="0"/>
          </p:cNvCxnSpPr>
          <p:nvPr/>
        </p:nvCxnSpPr>
        <p:spPr>
          <a:xfrm>
            <a:off x="4499992" y="3429000"/>
            <a:ext cx="108012" cy="92471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11560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5</a:t>
            </a:r>
            <a:r>
              <a:rPr lang="tr-TR" sz="4000" dirty="0">
                <a:latin typeface="TTKB Dik Temel Abece" pitchFamily="2" charset="-94"/>
              </a:rPr>
              <a:t>. Kelimeyi ilgili görsel ile eşleştiriniz !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9053" y="1371600"/>
            <a:ext cx="25050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2664296" cy="207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53714"/>
            <a:ext cx="2664296" cy="209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4440" y="4365104"/>
            <a:ext cx="2666032" cy="2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6 Düz Ok Bağlayıcısı"/>
          <p:cNvCxnSpPr>
            <a:endCxn id="6" idx="0"/>
          </p:cNvCxnSpPr>
          <p:nvPr/>
        </p:nvCxnSpPr>
        <p:spPr>
          <a:xfrm>
            <a:off x="4499992" y="3429000"/>
            <a:ext cx="2987464" cy="93610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11560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6</a:t>
            </a:r>
            <a:r>
              <a:rPr lang="tr-TR" sz="4000" dirty="0">
                <a:latin typeface="TTKB Dik Temel Abece" pitchFamily="2" charset="-94"/>
              </a:rPr>
              <a:t>. Kelimeyi ilgili görsel ile eşleştiriniz 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481708"/>
            <a:ext cx="25241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2664296" cy="207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53714"/>
            <a:ext cx="2664296" cy="209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4440" y="4365104"/>
            <a:ext cx="2666032" cy="2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6 Düz Ok Bağlayıcısı"/>
          <p:cNvCxnSpPr>
            <a:endCxn id="4" idx="0"/>
          </p:cNvCxnSpPr>
          <p:nvPr/>
        </p:nvCxnSpPr>
        <p:spPr>
          <a:xfrm flipH="1">
            <a:off x="1727684" y="3501008"/>
            <a:ext cx="2844316" cy="86409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11560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7</a:t>
            </a:r>
            <a:r>
              <a:rPr lang="tr-TR" sz="4000" dirty="0">
                <a:latin typeface="TTKB Dik Temel Abece" pitchFamily="2" charset="-94"/>
              </a:rPr>
              <a:t>. Resimdeki ağaç evin neresindedir?</a:t>
            </a:r>
          </a:p>
        </p:txBody>
      </p:sp>
      <p:pic>
        <p:nvPicPr>
          <p:cNvPr id="8194" name="Picture 2" descr="C:\Users\HP\AppData\Local\Microsoft\Windows\Temporary Internet Files\Content.IE5\MLIYOAF4\4131639325_2b65065723_b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268760"/>
            <a:ext cx="2664296" cy="2315648"/>
          </a:xfrm>
          <a:prstGeom prst="rect">
            <a:avLst/>
          </a:prstGeom>
          <a:noFill/>
        </p:spPr>
      </p:pic>
      <p:sp>
        <p:nvSpPr>
          <p:cNvPr id="4" name="3 Metin kutusu"/>
          <p:cNvSpPr txBox="1"/>
          <p:nvPr/>
        </p:nvSpPr>
        <p:spPr>
          <a:xfrm>
            <a:off x="1547664" y="3717032"/>
            <a:ext cx="23042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Sağında</a:t>
            </a:r>
          </a:p>
        </p:txBody>
      </p:sp>
      <p:sp>
        <p:nvSpPr>
          <p:cNvPr id="5" name="4 Dikdörtgen"/>
          <p:cNvSpPr/>
          <p:nvPr/>
        </p:nvSpPr>
        <p:spPr>
          <a:xfrm>
            <a:off x="1547664" y="4581128"/>
            <a:ext cx="22744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Solunda</a:t>
            </a:r>
            <a:endParaRPr lang="tr-TR" sz="5000" dirty="0"/>
          </a:p>
        </p:txBody>
      </p:sp>
      <p:sp>
        <p:nvSpPr>
          <p:cNvPr id="6" name="5 Dikdörtgen"/>
          <p:cNvSpPr/>
          <p:nvPr/>
        </p:nvSpPr>
        <p:spPr>
          <a:xfrm>
            <a:off x="1547664" y="5373216"/>
            <a:ext cx="28803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Arkasında</a:t>
            </a:r>
            <a:endParaRPr lang="tr-TR" sz="5000" dirty="0"/>
          </a:p>
        </p:txBody>
      </p:sp>
      <p:sp>
        <p:nvSpPr>
          <p:cNvPr id="10" name="9 5-Nokta Yıldız"/>
          <p:cNvSpPr/>
          <p:nvPr/>
        </p:nvSpPr>
        <p:spPr>
          <a:xfrm>
            <a:off x="971600" y="5445224"/>
            <a:ext cx="504056" cy="5040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Sağ Ok"/>
          <p:cNvSpPr/>
          <p:nvPr/>
        </p:nvSpPr>
        <p:spPr>
          <a:xfrm>
            <a:off x="1043608" y="4725144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Kalp"/>
          <p:cNvSpPr/>
          <p:nvPr/>
        </p:nvSpPr>
        <p:spPr>
          <a:xfrm>
            <a:off x="971600" y="3933056"/>
            <a:ext cx="432048" cy="43204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Oval"/>
          <p:cNvSpPr/>
          <p:nvPr/>
        </p:nvSpPr>
        <p:spPr>
          <a:xfrm>
            <a:off x="1475656" y="4437112"/>
            <a:ext cx="252028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67544" y="548680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8</a:t>
            </a:r>
            <a:r>
              <a:rPr lang="tr-TR" sz="4000" dirty="0">
                <a:latin typeface="TTKB Dik Temel Abece" pitchFamily="2" charset="-94"/>
              </a:rPr>
              <a:t>. Sabah okulda öğretmeni ile karşılaşan Aylin öğretmenine </a:t>
            </a:r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ne demelidir </a:t>
            </a:r>
            <a:r>
              <a:rPr lang="tr-TR" sz="4000" dirty="0">
                <a:latin typeface="TTKB Dik Temel Abece" pitchFamily="2" charset="-94"/>
              </a:rPr>
              <a:t>?</a:t>
            </a:r>
          </a:p>
        </p:txBody>
      </p:sp>
      <p:pic>
        <p:nvPicPr>
          <p:cNvPr id="9218" name="Picture 2" descr="C:\Users\HP\Desktop\1hy1t11k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573016"/>
            <a:ext cx="2209205" cy="2873244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547664" y="3717032"/>
            <a:ext cx="23042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Lütfen</a:t>
            </a:r>
          </a:p>
        </p:txBody>
      </p:sp>
      <p:sp>
        <p:nvSpPr>
          <p:cNvPr id="6" name="5 Dikdörtgen"/>
          <p:cNvSpPr/>
          <p:nvPr/>
        </p:nvSpPr>
        <p:spPr>
          <a:xfrm>
            <a:off x="1547664" y="4581128"/>
            <a:ext cx="37444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Teşekkürler</a:t>
            </a:r>
            <a:endParaRPr lang="tr-TR" sz="5000" dirty="0"/>
          </a:p>
        </p:txBody>
      </p:sp>
      <p:sp>
        <p:nvSpPr>
          <p:cNvPr id="7" name="6 Dikdörtgen"/>
          <p:cNvSpPr/>
          <p:nvPr/>
        </p:nvSpPr>
        <p:spPr>
          <a:xfrm>
            <a:off x="1547664" y="5373216"/>
            <a:ext cx="28803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5000" dirty="0">
                <a:latin typeface="TTKB Dik Temel Abece" pitchFamily="2" charset="-94"/>
              </a:rPr>
              <a:t>Günaydın</a:t>
            </a:r>
            <a:endParaRPr lang="tr-TR" sz="5000" dirty="0"/>
          </a:p>
        </p:txBody>
      </p:sp>
      <p:sp>
        <p:nvSpPr>
          <p:cNvPr id="11" name="10 5-Nokta Yıldız"/>
          <p:cNvSpPr/>
          <p:nvPr/>
        </p:nvSpPr>
        <p:spPr>
          <a:xfrm>
            <a:off x="971600" y="5445224"/>
            <a:ext cx="504056" cy="5040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Sağ Ok"/>
          <p:cNvSpPr/>
          <p:nvPr/>
        </p:nvSpPr>
        <p:spPr>
          <a:xfrm>
            <a:off x="1043608" y="4725144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Kalp"/>
          <p:cNvSpPr/>
          <p:nvPr/>
        </p:nvSpPr>
        <p:spPr>
          <a:xfrm>
            <a:off x="971600" y="3933056"/>
            <a:ext cx="432048" cy="43204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Oval"/>
          <p:cNvSpPr/>
          <p:nvPr/>
        </p:nvSpPr>
        <p:spPr>
          <a:xfrm>
            <a:off x="1547664" y="5301208"/>
            <a:ext cx="252028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örünüş">
  <a:themeElements>
    <a:clrScheme name="Görünüş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örünüş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örünü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</TotalTime>
  <Words>115</Words>
  <PresentationFormat>Ekran Gösterisi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Görünüş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2020-12-16T20:16:21Z</dcterms:created>
  <dcterms:modified xsi:type="dcterms:W3CDTF">2020-12-19T08:01:14Z</dcterms:modified>
  <cp:category>https://www.sorubak.com</cp:category>
</cp:coreProperties>
</file>