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7" r:id="rId12"/>
    <p:sldId id="266" r:id="rId13"/>
    <p:sldId id="268" r:id="rId14"/>
    <p:sldId id="269" r:id="rId15"/>
  </p:sldIdLst>
  <p:sldSz cx="12192000" cy="6858000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4" d="100"/>
          <a:sy n="64" d="100"/>
        </p:scale>
        <p:origin x="954" y="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tr-TR"/>
              <a:t>Asıl başlık stili için tıklatın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tr-TR"/>
              <a:t>Asıl alt başlık stilini düzenlemek için tıklayın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B89F7D-DE19-4C6C-BF1B-9D35EE7DC996}" type="datetimeFigureOut">
              <a:rPr lang="tr-TR" smtClean="0"/>
              <a:t>7.12.2021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09E2A3-65BA-4A20-8B26-F4C12CF59B6D}" type="slidenum">
              <a:rPr lang="tr-TR" smtClean="0"/>
              <a:t>‹#›</a:t>
            </a:fld>
            <a:endParaRPr lang="tr-TR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388564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Yazılı Panoramik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tr-TR"/>
              <a:t>Resim eklemek için simgeyi tıklatın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tr-TR"/>
              <a:t>Asıl metin stillerini düzenle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B89F7D-DE19-4C6C-BF1B-9D35EE7DC996}" type="datetimeFigureOut">
              <a:rPr lang="tr-TR" smtClean="0"/>
              <a:t>7.12.2021</a:t>
            </a:fld>
            <a:endParaRPr lang="tr-T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09E2A3-65BA-4A20-8B26-F4C12CF59B6D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2231293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şlık ve Resim Yazıs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tr-TR"/>
              <a:t>Asıl başlık stili için tıklatın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/>
              <a:t>Asıl metin stillerini düzenle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B89F7D-DE19-4C6C-BF1B-9D35EE7DC996}" type="datetimeFigureOut">
              <a:rPr lang="tr-TR" smtClean="0"/>
              <a:t>7.12.2021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09E2A3-65BA-4A20-8B26-F4C12CF59B6D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9383213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Resim Yazılı Alınt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tr-TR"/>
              <a:t>Asıl başlık stili için tıklatın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tr-TR"/>
              <a:t>Asıl metin stillerini düzenle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/>
              <a:t>Asıl metin stillerini düzenle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B89F7D-DE19-4C6C-BF1B-9D35EE7DC996}" type="datetimeFigureOut">
              <a:rPr lang="tr-TR" smtClean="0"/>
              <a:t>7.12.2021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09E2A3-65BA-4A20-8B26-F4C12CF59B6D}" type="slidenum">
              <a:rPr lang="tr-TR" smtClean="0"/>
              <a:t>‹#›</a:t>
            </a:fld>
            <a:endParaRPr lang="tr-TR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37024002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İsim Kart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tr-TR"/>
              <a:t>Asıl başlık stili için tıklatın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/>
              <a:t>Asıl metin stillerini düzenle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B89F7D-DE19-4C6C-BF1B-9D35EE7DC996}" type="datetimeFigureOut">
              <a:rPr lang="tr-TR" smtClean="0"/>
              <a:t>7.12.2021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09E2A3-65BA-4A20-8B26-F4C12CF59B6D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6229975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lıntı İsim Kart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tr-TR"/>
              <a:t>Asıl başlık stili için tıklatın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tr-TR"/>
              <a:t>Asıl metin stillerini düzenle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/>
              <a:t>Asıl metin stillerini düzenle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B89F7D-DE19-4C6C-BF1B-9D35EE7DC996}" type="datetimeFigureOut">
              <a:rPr lang="tr-TR" smtClean="0"/>
              <a:t>7.12.2021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09E2A3-65BA-4A20-8B26-F4C12CF59B6D}" type="slidenum">
              <a:rPr lang="tr-TR" smtClean="0"/>
              <a:t>‹#›</a:t>
            </a:fld>
            <a:endParaRPr lang="tr-TR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64586649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oğru veya Yanlı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tr-TR"/>
              <a:t>Asıl başlık stili için tıklatın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tr-TR"/>
              <a:t>Asıl metin stillerini düzenle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/>
              <a:t>Asıl metin stillerini düzenle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B89F7D-DE19-4C6C-BF1B-9D35EE7DC996}" type="datetimeFigureOut">
              <a:rPr lang="tr-TR" smtClean="0"/>
              <a:t>7.12.2021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09E2A3-65BA-4A20-8B26-F4C12CF59B6D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76205314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 ve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tr-TR"/>
              <a:t>Asıl başlık stili için tıklatın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tr-TR"/>
              <a:t>Asıl metin stillerini düzenle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B89F7D-DE19-4C6C-BF1B-9D35EE7DC996}" type="datetimeFigureOut">
              <a:rPr lang="tr-TR" smtClean="0"/>
              <a:t>7.12.2021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09E2A3-65BA-4A20-8B26-F4C12CF59B6D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06330232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tr-TR"/>
              <a:t>Asıl başlık stili için tıklatın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tr-TR"/>
              <a:t>Asıl metin stillerini düzenle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B89F7D-DE19-4C6C-BF1B-9D35EE7DC996}" type="datetimeFigureOut">
              <a:rPr lang="tr-TR" smtClean="0"/>
              <a:t>7.12.2021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09E2A3-65BA-4A20-8B26-F4C12CF59B6D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9245413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tr-TR"/>
              <a:t>Asıl metin stillerini düzenle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B89F7D-DE19-4C6C-BF1B-9D35EE7DC996}" type="datetimeFigureOut">
              <a:rPr lang="tr-TR" smtClean="0"/>
              <a:t>7.12.2021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09E2A3-65BA-4A20-8B26-F4C12CF59B6D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5054687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tr-TR"/>
              <a:t>Asıl başlık stili için tıklatın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/>
              <a:t>Asıl metin stillerini düzenle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B89F7D-DE19-4C6C-BF1B-9D35EE7DC996}" type="datetimeFigureOut">
              <a:rPr lang="tr-TR" smtClean="0"/>
              <a:t>7.12.2021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09E2A3-65BA-4A20-8B26-F4C12CF59B6D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2159519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tr-TR"/>
              <a:t>Asıl metin stillerini düzenle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tr-TR"/>
              <a:t>Asıl metin stillerini düzenle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B89F7D-DE19-4C6C-BF1B-9D35EE7DC996}" type="datetimeFigureOut">
              <a:rPr lang="tr-TR" smtClean="0"/>
              <a:t>7.12.2021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09E2A3-65BA-4A20-8B26-F4C12CF59B6D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6735131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tr-TR"/>
              <a:t>Asıl başlık stili için tıklatın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tr-TR"/>
              <a:t>Asıl metin stillerini düzenle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tr-TR"/>
              <a:t>Asıl metin stillerini düzenle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B89F7D-DE19-4C6C-BF1B-9D35EE7DC996}" type="datetimeFigureOut">
              <a:rPr lang="tr-TR" smtClean="0"/>
              <a:t>7.12.2021</a:t>
            </a:fld>
            <a:endParaRPr lang="tr-T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09E2A3-65BA-4A20-8B26-F4C12CF59B6D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0244531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B89F7D-DE19-4C6C-BF1B-9D35EE7DC996}" type="datetimeFigureOut">
              <a:rPr lang="tr-TR" smtClean="0"/>
              <a:t>7.12.2021</a:t>
            </a:fld>
            <a:endParaRPr lang="tr-T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09E2A3-65BA-4A20-8B26-F4C12CF59B6D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9069696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B89F7D-DE19-4C6C-BF1B-9D35EE7DC996}" type="datetimeFigureOut">
              <a:rPr lang="tr-TR" smtClean="0"/>
              <a:t>7.12.2021</a:t>
            </a:fld>
            <a:endParaRPr lang="tr-T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09E2A3-65BA-4A20-8B26-F4C12CF59B6D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9267405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tr-TR"/>
              <a:t>Asıl başlık stili için tıklatın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tr-TR"/>
              <a:t>Asıl metin stillerini düzenle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/>
              <a:t>Asıl metin stillerini düzenle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B89F7D-DE19-4C6C-BF1B-9D35EE7DC996}" type="datetimeFigureOut">
              <a:rPr lang="tr-TR" smtClean="0"/>
              <a:t>7.12.2021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09E2A3-65BA-4A20-8B26-F4C12CF59B6D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2112841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tr-TR"/>
              <a:t>Asıl başlık stili için tıklatın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tr-TR"/>
              <a:t>Resim eklemek için simgeyi tıklatın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/>
              <a:t>Asıl metin stillerini düzenle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B89F7D-DE19-4C6C-BF1B-9D35EE7DC996}" type="datetimeFigureOut">
              <a:rPr lang="tr-TR" smtClean="0"/>
              <a:t>7.12.2021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09E2A3-65BA-4A20-8B26-F4C12CF59B6D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7968772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r-TR"/>
              <a:t>Asıl başlık stili için tıklatın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tr-TR"/>
              <a:t>Asıl metin stillerini düzenle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6EB89F7D-DE19-4C6C-BF1B-9D35EE7DC996}" type="datetimeFigureOut">
              <a:rPr lang="tr-TR" smtClean="0"/>
              <a:t>7.12.2021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2109E2A3-65BA-4A20-8B26-F4C12CF59B6D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07698559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www.sorubak.com/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7" Type="http://schemas.openxmlformats.org/officeDocument/2006/relationships/image" Target="../media/image18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6.jpeg"/><Relationship Id="rId4" Type="http://schemas.openxmlformats.org/officeDocument/2006/relationships/image" Target="../media/image15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tr-TR" sz="8800" b="1" dirty="0">
                <a:solidFill>
                  <a:schemeClr val="bg1"/>
                </a:solidFill>
                <a:latin typeface="Comic Sans MS" panose="030F0702030302020204" pitchFamily="66" charset="0"/>
              </a:rPr>
              <a:t>Kişisel bakım</a:t>
            </a:r>
          </a:p>
        </p:txBody>
      </p: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684212" y="3843868"/>
            <a:ext cx="3901643" cy="548024"/>
          </a:xfrm>
        </p:spPr>
        <p:txBody>
          <a:bodyPr>
            <a:normAutofit fontScale="25000" lnSpcReduction="20000"/>
          </a:bodyPr>
          <a:lstStyle/>
          <a:p>
            <a:r>
              <a:rPr lang="tr-TR" b="1" dirty="0">
                <a:solidFill>
                  <a:schemeClr val="bg1"/>
                </a:solidFill>
              </a:rPr>
              <a:t>BAHAR BAŞOĞLU KÜTAHYA</a:t>
            </a:r>
          </a:p>
          <a:p>
            <a:endParaRPr lang="tr-TR" b="1" dirty="0">
              <a:solidFill>
                <a:schemeClr val="bg1"/>
              </a:solidFill>
            </a:endParaRPr>
          </a:p>
          <a:p>
            <a:endParaRPr lang="tr-TR" b="1" dirty="0">
              <a:solidFill>
                <a:schemeClr val="bg1"/>
              </a:solidFill>
            </a:endParaRPr>
          </a:p>
          <a:p>
            <a:r>
              <a:rPr lang="tr-TR" b="1">
                <a:solidFill>
                  <a:schemeClr val="bg1"/>
                </a:solidFill>
                <a:hlinkClick r:id="rId2"/>
              </a:rPr>
              <a:t>https://www.sorubak.com/</a:t>
            </a:r>
            <a:r>
              <a:rPr lang="tr-TR" b="1">
                <a:solidFill>
                  <a:schemeClr val="bg1"/>
                </a:solidFill>
              </a:rPr>
              <a:t> </a:t>
            </a:r>
            <a:endParaRPr lang="tr-TR" b="1" dirty="0">
              <a:solidFill>
                <a:schemeClr val="bg1"/>
              </a:solidFill>
            </a:endParaRPr>
          </a:p>
        </p:txBody>
      </p:sp>
      <p:pic>
        <p:nvPicPr>
          <p:cNvPr id="1026" name="Picture 2" descr="hands-311366_1280 | Fern Ridge School District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5320" y="962023"/>
            <a:ext cx="1895475" cy="24193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Personal Care Clipart #1 | Clipart Panda - Free Clipart Images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96012" y="2593447"/>
            <a:ext cx="1981200" cy="2314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4071741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6761018" y="1260764"/>
            <a:ext cx="3657600" cy="4733635"/>
          </a:xfrm>
        </p:spPr>
        <p:txBody>
          <a:bodyPr/>
          <a:lstStyle/>
          <a:p>
            <a:r>
              <a:rPr lang="tr-TR" b="1" dirty="0">
                <a:solidFill>
                  <a:schemeClr val="bg1"/>
                </a:solidFill>
              </a:rPr>
              <a:t>Sokağa çıkmadan önce</a:t>
            </a:r>
            <a:br>
              <a:rPr lang="tr-TR" b="1" dirty="0">
                <a:solidFill>
                  <a:schemeClr val="bg1"/>
                </a:solidFill>
              </a:rPr>
            </a:br>
            <a:r>
              <a:rPr lang="tr-TR" b="1" dirty="0">
                <a:solidFill>
                  <a:schemeClr val="bg1"/>
                </a:solidFill>
              </a:rPr>
              <a:t>Ayakkabımı</a:t>
            </a:r>
            <a:br>
              <a:rPr lang="tr-TR" b="1" dirty="0">
                <a:solidFill>
                  <a:schemeClr val="bg1"/>
                </a:solidFill>
              </a:rPr>
            </a:br>
            <a:r>
              <a:rPr lang="tr-TR" b="1" dirty="0">
                <a:solidFill>
                  <a:schemeClr val="bg1"/>
                </a:solidFill>
              </a:rPr>
              <a:t>temizlerim.</a:t>
            </a:r>
          </a:p>
        </p:txBody>
      </p:sp>
      <p:pic>
        <p:nvPicPr>
          <p:cNvPr id="10242" name="Picture 2" descr="Ayakkabı cilası Parlatma Temizleme Süet, diğerleri, png | PNGEg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4384" y="568037"/>
            <a:ext cx="4746528" cy="5732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0255513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b="1" dirty="0">
                <a:solidFill>
                  <a:schemeClr val="bg1"/>
                </a:solidFill>
              </a:rPr>
              <a:t>Yemekte peçete kullanırım.</a:t>
            </a:r>
          </a:p>
        </p:txBody>
      </p:sp>
      <p:pic>
        <p:nvPicPr>
          <p:cNvPr id="12290" name="Picture 2" descr="Çocuklara öğretilmesi gereken görgü kuralları ve bazı davranışlar - İlkeli  Habe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4664" y="570491"/>
            <a:ext cx="6120535" cy="34481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5537730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6830289" y="496444"/>
            <a:ext cx="4904509" cy="5216386"/>
          </a:xfrm>
        </p:spPr>
        <p:txBody>
          <a:bodyPr>
            <a:normAutofit/>
          </a:bodyPr>
          <a:lstStyle/>
          <a:p>
            <a:r>
              <a:rPr lang="tr-TR" b="1" dirty="0">
                <a:solidFill>
                  <a:schemeClr val="bg1"/>
                </a:solidFill>
              </a:rPr>
              <a:t>Havlu, diş fırçası, tırnak makası, terlik, lif, tarak kişisel eşyalarımızdır. Sadece biz kullanmalıyız.</a:t>
            </a:r>
          </a:p>
        </p:txBody>
      </p:sp>
      <p:pic>
        <p:nvPicPr>
          <p:cNvPr id="11266" name="Picture 2" descr="towel-clipart-face-towel-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0268" y="496444"/>
            <a:ext cx="1477097" cy="20733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8" name="Picture 4" descr="Diş fırçası ile diş macunu küçük resim clipart görüntüleri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3808" y="778013"/>
            <a:ext cx="1987095" cy="9538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70" name="Picture 6" descr="Tırnak Tırnak Makası Toe İnovasyon İş, Tırnak Kesici için alıntı, yenilik,  iş png | PNGEg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6129" y="2938596"/>
            <a:ext cx="1627679" cy="14215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72" name="Picture 8" descr="Ücretsiz Pembe tarak Stok Fotoğraf - FreeImages.com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8292" y="4728898"/>
            <a:ext cx="3211031" cy="12860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74" name="Picture 10" descr="Terlik Parmak arası Terlik Ayakkabı Paul Frank Industries Animal, Pink Baby  shoe, png | PNGEg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86821" y="1917530"/>
            <a:ext cx="2654012" cy="23591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76" name="Picture 12" descr="Tips for Effective Skin Exfoliating - The Dermatology Clinic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5773" y="4595630"/>
            <a:ext cx="1728066" cy="19402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1415180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656503" y="621914"/>
            <a:ext cx="7171315" cy="5169286"/>
          </a:xfrm>
        </p:spPr>
        <p:txBody>
          <a:bodyPr>
            <a:normAutofit/>
          </a:bodyPr>
          <a:lstStyle/>
          <a:p>
            <a:r>
              <a:rPr lang="tr-TR" b="1" dirty="0">
                <a:solidFill>
                  <a:srgbClr val="FF0000"/>
                </a:solidFill>
              </a:rPr>
              <a:t>Kişisel bakımımız sağlığımız için çok önemlidir.</a:t>
            </a:r>
            <a:br>
              <a:rPr lang="tr-TR" b="1" dirty="0">
                <a:solidFill>
                  <a:srgbClr val="FF0000"/>
                </a:solidFill>
              </a:rPr>
            </a:br>
            <a:br>
              <a:rPr lang="tr-TR" b="1" dirty="0">
                <a:solidFill>
                  <a:schemeClr val="bg1"/>
                </a:solidFill>
              </a:rPr>
            </a:br>
            <a:r>
              <a:rPr lang="tr-TR" b="1" dirty="0">
                <a:solidFill>
                  <a:schemeClr val="bg1"/>
                </a:solidFill>
              </a:rPr>
              <a:t>Güzel görünmek ve saygı görmek için de kişisel bakımımıza özen göstermeliyiz.</a:t>
            </a:r>
          </a:p>
        </p:txBody>
      </p:sp>
      <p:pic>
        <p:nvPicPr>
          <p:cNvPr id="13314" name="Picture 2" descr="Doctor Png Clipart 6 - free downloa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7426036" y="621914"/>
            <a:ext cx="3870758" cy="571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1190881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698066" y="443346"/>
            <a:ext cx="6672552" cy="3726872"/>
          </a:xfrm>
        </p:spPr>
        <p:txBody>
          <a:bodyPr/>
          <a:lstStyle/>
          <a:p>
            <a:r>
              <a:rPr lang="tr-TR" b="1" dirty="0">
                <a:solidFill>
                  <a:schemeClr val="bg1"/>
                </a:solidFill>
              </a:rPr>
              <a:t>Kişisel bakımımızı yaparken su, elektrik ve peçete gibi kaynakları dikkatli kullanmalıyız.</a:t>
            </a:r>
          </a:p>
        </p:txBody>
      </p:sp>
      <p:pic>
        <p:nvPicPr>
          <p:cNvPr id="14338" name="Picture 2" descr="Clipart el ile işaret eden izci çocuk | Yeni Slay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31684" y="928254"/>
            <a:ext cx="4762500" cy="571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40" name="Picture 4" descr="Evsel Su Tüketimi | Temasu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6120" y="3609109"/>
            <a:ext cx="2381250" cy="2381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42" name="Picture 6" descr="Yeşil fiş güç tüketimi kavramı, Clipart Görüntüsü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3946" y="3920836"/>
            <a:ext cx="1968356" cy="19683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947810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6650182" y="762000"/>
            <a:ext cx="5264726" cy="5232399"/>
          </a:xfrm>
        </p:spPr>
        <p:txBody>
          <a:bodyPr>
            <a:normAutofit/>
          </a:bodyPr>
          <a:lstStyle/>
          <a:p>
            <a:r>
              <a:rPr lang="tr-TR" b="1" dirty="0">
                <a:solidFill>
                  <a:schemeClr val="bg1"/>
                </a:solidFill>
              </a:rPr>
              <a:t>SABAH KALKINCA ELİMİ YÜZÜMÜ YIKARIM.</a:t>
            </a:r>
          </a:p>
        </p:txBody>
      </p:sp>
      <p:pic>
        <p:nvPicPr>
          <p:cNvPr id="2050" name="Picture 2" descr="El yikama vektörel vektörler ve grafikleri | Depositphotos®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6012" y="520699"/>
            <a:ext cx="4305300" cy="571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36454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684211" y="4487332"/>
            <a:ext cx="10870479" cy="1507067"/>
          </a:xfrm>
        </p:spPr>
        <p:txBody>
          <a:bodyPr/>
          <a:lstStyle/>
          <a:p>
            <a:r>
              <a:rPr lang="tr-TR" b="1" dirty="0">
                <a:solidFill>
                  <a:schemeClr val="bg1"/>
                </a:solidFill>
                <a:latin typeface="Comic Sans MS" panose="030F0702030302020204" pitchFamily="66" charset="0"/>
              </a:rPr>
              <a:t>ÜSTÜMÜ DEĞİŞTİRİRİM. Pijamalarla dolaşmam.</a:t>
            </a:r>
          </a:p>
        </p:txBody>
      </p:sp>
      <p:pic>
        <p:nvPicPr>
          <p:cNvPr id="3074" name="Picture 2" descr="Çocuk Giyim Eşyası Vektör Çizim Stok Vektör Sanatı &amp; Animasyon karakter'nin  Daha Fazla Görseli - iStock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6121" y="652173"/>
            <a:ext cx="4705350" cy="33242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134872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5680364" y="152400"/>
            <a:ext cx="5763490" cy="5841999"/>
          </a:xfrm>
        </p:spPr>
        <p:txBody>
          <a:bodyPr/>
          <a:lstStyle/>
          <a:p>
            <a:r>
              <a:rPr lang="tr-TR" b="1" dirty="0">
                <a:solidFill>
                  <a:schemeClr val="bg1"/>
                </a:solidFill>
              </a:rPr>
              <a:t>Kahvaltıdan sonra dişlerimi fırçalarım.</a:t>
            </a:r>
            <a:br>
              <a:rPr lang="tr-TR" b="1" dirty="0">
                <a:solidFill>
                  <a:schemeClr val="bg1"/>
                </a:solidFill>
              </a:rPr>
            </a:br>
            <a:r>
              <a:rPr lang="tr-TR" b="1" dirty="0">
                <a:solidFill>
                  <a:schemeClr val="bg1"/>
                </a:solidFill>
              </a:rPr>
              <a:t>Macunu nohut kadar kullanırım.</a:t>
            </a:r>
            <a:br>
              <a:rPr lang="tr-TR" b="1" dirty="0">
                <a:solidFill>
                  <a:schemeClr val="bg1"/>
                </a:solidFill>
              </a:rPr>
            </a:br>
            <a:r>
              <a:rPr lang="tr-TR" b="1" dirty="0">
                <a:solidFill>
                  <a:schemeClr val="bg1"/>
                </a:solidFill>
              </a:rPr>
              <a:t>Fırçalamayı arka dişlerimden ön dişlerime doğru yuvarlak hareketlerle</a:t>
            </a:r>
            <a:br>
              <a:rPr lang="tr-TR" b="1" dirty="0">
                <a:solidFill>
                  <a:schemeClr val="bg1"/>
                </a:solidFill>
              </a:rPr>
            </a:br>
            <a:r>
              <a:rPr lang="tr-TR" b="1" dirty="0">
                <a:solidFill>
                  <a:schemeClr val="bg1"/>
                </a:solidFill>
              </a:rPr>
              <a:t>yaparım.</a:t>
            </a:r>
          </a:p>
        </p:txBody>
      </p:sp>
      <p:pic>
        <p:nvPicPr>
          <p:cNvPr id="4098" name="Picture 2" descr="Girl In Pyjamas Brushing Her Teeth In Bathroom Clipart Imag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0194" y="524931"/>
            <a:ext cx="3962400" cy="3962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425461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6913417" y="1342350"/>
            <a:ext cx="4203267" cy="5058450"/>
          </a:xfrm>
        </p:spPr>
        <p:txBody>
          <a:bodyPr>
            <a:normAutofit/>
          </a:bodyPr>
          <a:lstStyle/>
          <a:p>
            <a:r>
              <a:rPr lang="tr-TR" b="1" dirty="0">
                <a:solidFill>
                  <a:schemeClr val="bg1"/>
                </a:solidFill>
              </a:rPr>
              <a:t>Yemeklerden önce ve sonra, sokaktan gelince ,tuvaletten sonra ellerimi iyice yıkarım.</a:t>
            </a:r>
          </a:p>
        </p:txBody>
      </p:sp>
      <p:pic>
        <p:nvPicPr>
          <p:cNvPr id="5122" name="Picture 2" descr="El yıkama karikatür vektörler ve grafikleri | Depositphotos®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5066" y="831272"/>
            <a:ext cx="5715000" cy="5112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3415813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5915890" y="692728"/>
            <a:ext cx="4724401" cy="5301672"/>
          </a:xfrm>
        </p:spPr>
        <p:txBody>
          <a:bodyPr/>
          <a:lstStyle/>
          <a:p>
            <a:r>
              <a:rPr lang="tr-TR" b="1" dirty="0">
                <a:solidFill>
                  <a:schemeClr val="bg1"/>
                </a:solidFill>
              </a:rPr>
              <a:t>kıyafetlerimi</a:t>
            </a:r>
            <a:br>
              <a:rPr lang="tr-TR" b="1" dirty="0">
                <a:solidFill>
                  <a:schemeClr val="bg1"/>
                </a:solidFill>
              </a:rPr>
            </a:br>
            <a:r>
              <a:rPr lang="tr-TR" b="1" dirty="0">
                <a:solidFill>
                  <a:schemeClr val="bg1"/>
                </a:solidFill>
              </a:rPr>
              <a:t>temiz kullanırım.</a:t>
            </a:r>
            <a:br>
              <a:rPr lang="tr-TR" dirty="0"/>
            </a:br>
            <a:endParaRPr lang="tr-TR" dirty="0"/>
          </a:p>
        </p:txBody>
      </p:sp>
      <p:pic>
        <p:nvPicPr>
          <p:cNvPr id="6148" name="Picture 4" descr="Temiz-kirli kavramı | Evde okul öncesi, Anaokulu matematiği, Okul öncesi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0198" y="512618"/>
            <a:ext cx="3671214" cy="53570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0966656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6276108" y="665018"/>
            <a:ext cx="4184074" cy="5329381"/>
          </a:xfrm>
        </p:spPr>
        <p:txBody>
          <a:bodyPr/>
          <a:lstStyle/>
          <a:p>
            <a:r>
              <a:rPr lang="tr-TR" b="1" dirty="0">
                <a:solidFill>
                  <a:schemeClr val="bg1"/>
                </a:solidFill>
              </a:rPr>
              <a:t>Sabah kalkınca ve dışarı çıkmadan önce saçlarımı tararım.</a:t>
            </a:r>
          </a:p>
        </p:txBody>
      </p:sp>
      <p:pic>
        <p:nvPicPr>
          <p:cNvPr id="7170" name="Picture 2" descr="Clipart saçını tarayan kız çocuğu | Yeni Slay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248" y="247562"/>
            <a:ext cx="5425644" cy="61642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7050720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b="1" dirty="0">
                <a:solidFill>
                  <a:schemeClr val="bg1"/>
                </a:solidFill>
              </a:rPr>
              <a:t>Tırnaklarımı uzayınca keserim.</a:t>
            </a:r>
          </a:p>
        </p:txBody>
      </p:sp>
      <p:pic>
        <p:nvPicPr>
          <p:cNvPr id="8194" name="Picture 2" descr="Tırnak makaslarında büyük tehlike!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2266" y="609166"/>
            <a:ext cx="6381750" cy="3533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4328939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7342908" y="1314641"/>
            <a:ext cx="3629892" cy="4490414"/>
          </a:xfrm>
        </p:spPr>
        <p:txBody>
          <a:bodyPr/>
          <a:lstStyle/>
          <a:p>
            <a:r>
              <a:rPr lang="tr-TR" b="1" dirty="0">
                <a:solidFill>
                  <a:schemeClr val="bg1"/>
                </a:solidFill>
              </a:rPr>
              <a:t>Sık sık </a:t>
            </a:r>
            <a:r>
              <a:rPr lang="tr-TR" sz="900" b="1" dirty="0" err="1">
                <a:solidFill>
                  <a:schemeClr val="bg1"/>
                </a:solidFill>
              </a:rPr>
              <a:t>Eğitimhane.Com</a:t>
            </a:r>
            <a:br>
              <a:rPr lang="tr-TR" b="1" dirty="0">
                <a:solidFill>
                  <a:schemeClr val="bg1"/>
                </a:solidFill>
              </a:rPr>
            </a:br>
            <a:r>
              <a:rPr lang="tr-TR" b="1" dirty="0">
                <a:solidFill>
                  <a:schemeClr val="bg1"/>
                </a:solidFill>
              </a:rPr>
              <a:t>banyo </a:t>
            </a:r>
            <a:br>
              <a:rPr lang="tr-TR" b="1" dirty="0">
                <a:solidFill>
                  <a:schemeClr val="bg1"/>
                </a:solidFill>
              </a:rPr>
            </a:br>
            <a:r>
              <a:rPr lang="tr-TR" b="1" dirty="0">
                <a:solidFill>
                  <a:schemeClr val="bg1"/>
                </a:solidFill>
              </a:rPr>
              <a:t>yaparım.</a:t>
            </a:r>
          </a:p>
        </p:txBody>
      </p:sp>
      <p:pic>
        <p:nvPicPr>
          <p:cNvPr id="9218" name="Picture 2" descr="Clipart banyo yapan çocuk | Yeni Slay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6738" y="-1"/>
            <a:ext cx="6665497" cy="59943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70399683"/>
      </p:ext>
    </p:extLst>
  </p:cSld>
  <p:clrMapOvr>
    <a:masterClrMapping/>
  </p:clrMapOvr>
</p:sld>
</file>

<file path=ppt/theme/theme1.xml><?xml version="1.0" encoding="utf-8"?>
<a:theme xmlns:a="http://schemas.openxmlformats.org/drawingml/2006/main" name="Dilim">
  <a:themeElements>
    <a:clrScheme name="Dilim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Dilim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Dilim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54</TotalTime>
  <Words>157</Words>
  <Application>Microsoft Office PowerPoint</Application>
  <PresentationFormat>Geniş ekran</PresentationFormat>
  <Paragraphs>18</Paragraphs>
  <Slides>14</Slides>
  <Notes>0</Notes>
  <HiddenSlides>0</HiddenSlides>
  <MMClips>0</MMClips>
  <ScaleCrop>false</ScaleCrop>
  <HeadingPairs>
    <vt:vector size="6" baseType="variant">
      <vt:variant>
        <vt:lpstr>Kullanılan Yazı Tipleri</vt:lpstr>
      </vt:variant>
      <vt:variant>
        <vt:i4>3</vt:i4>
      </vt:variant>
      <vt:variant>
        <vt:lpstr>Tema</vt:lpstr>
      </vt:variant>
      <vt:variant>
        <vt:i4>1</vt:i4>
      </vt:variant>
      <vt:variant>
        <vt:lpstr>Slayt Başlıkları</vt:lpstr>
      </vt:variant>
      <vt:variant>
        <vt:i4>14</vt:i4>
      </vt:variant>
    </vt:vector>
  </HeadingPairs>
  <TitlesOfParts>
    <vt:vector size="18" baseType="lpstr">
      <vt:lpstr>Century Gothic</vt:lpstr>
      <vt:lpstr>Comic Sans MS</vt:lpstr>
      <vt:lpstr>Wingdings 3</vt:lpstr>
      <vt:lpstr>Dilim</vt:lpstr>
      <vt:lpstr>Kişisel bakım</vt:lpstr>
      <vt:lpstr>SABAH KALKINCA ELİMİ YÜZÜMÜ YIKARIM.</vt:lpstr>
      <vt:lpstr>ÜSTÜMÜ DEĞİŞTİRİRİM. Pijamalarla dolaşmam.</vt:lpstr>
      <vt:lpstr>Kahvaltıdan sonra dişlerimi fırçalarım. Macunu nohut kadar kullanırım. Fırçalamayı arka dişlerimden ön dişlerime doğru yuvarlak hareketlerle yaparım.</vt:lpstr>
      <vt:lpstr>Yemeklerden önce ve sonra, sokaktan gelince ,tuvaletten sonra ellerimi iyice yıkarım.</vt:lpstr>
      <vt:lpstr>kıyafetlerimi temiz kullanırım. </vt:lpstr>
      <vt:lpstr>Sabah kalkınca ve dışarı çıkmadan önce saçlarımı tararım.</vt:lpstr>
      <vt:lpstr>Tırnaklarımı uzayınca keserim.</vt:lpstr>
      <vt:lpstr>Sık sık Eğitimhane.Com banyo  yaparım.</vt:lpstr>
      <vt:lpstr>Sokağa çıkmadan önce Ayakkabımı temizlerim.</vt:lpstr>
      <vt:lpstr>Yemekte peçete kullanırım.</vt:lpstr>
      <vt:lpstr>Havlu, diş fırçası, tırnak makası, terlik, lif, tarak kişisel eşyalarımızdır. Sadece biz kullanmalıyız.</vt:lpstr>
      <vt:lpstr>Kişisel bakımımız sağlığımız için çok önemlidir.  Güzel görünmek ve saygı görmek için de kişisel bakımımıza özen göstermeliyiz.</vt:lpstr>
      <vt:lpstr>Kişisel bakımımızı yaparken su, elektrik ve peçete gibi kaynakları dikkatli kullanmalıyız.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https://www.sorubak.com/</dc:title>
  <dc:creator>User</dc:creator>
  <cp:keywords>https:/www.sorubak.com</cp:keywords>
  <dc:description>https://www.sorubak.com/</dc:description>
  <cp:lastModifiedBy>SERKAN DEMİR</cp:lastModifiedBy>
  <cp:revision>20</cp:revision>
  <dcterms:created xsi:type="dcterms:W3CDTF">2021-01-10T20:19:07Z</dcterms:created>
  <dcterms:modified xsi:type="dcterms:W3CDTF">2021-12-07T12:31:27Z</dcterms:modified>
</cp:coreProperties>
</file>