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621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517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1904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5846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2574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2874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1275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5466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61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4045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54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6784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7893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5608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233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9536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115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BF8EBE4-38EF-469C-94CA-0D7A364D55FE}" type="datetimeFigureOut">
              <a:rPr lang="tr-TR" smtClean="0"/>
              <a:pPr/>
              <a:t>22.01.2022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42D7985-8992-41F1-9FC0-DBAB55B065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77939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KİTLE İLETİŞİM ARAÇLARINI</a:t>
            </a:r>
            <a:b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DOĞRU </a:t>
            </a:r>
            <a:b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KULLANIYORUM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8"/>
            <a:ext cx="6400800" cy="603442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BAHAR BAŞOĞLU 1-D KÜTAHYA</a:t>
            </a:r>
          </a:p>
        </p:txBody>
      </p:sp>
      <p:pic>
        <p:nvPicPr>
          <p:cNvPr id="1026" name="Picture 2" descr="Uzun süreli televizyon izleyen çocuklarda meydana gelen olumsuzluklar ve  diğer eğitim yazıları için beklerim. #uzun #süre #televi… | Piktogram,  Oğullar, Eğit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454" y="1551709"/>
            <a:ext cx="5147538" cy="372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677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1921" y="630382"/>
            <a:ext cx="8534400" cy="21543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TELEFONU UZUN SÜRE KULLANMAK TEHLİKELİDİR.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TELEFONUN BULUNDUĞU ODADA OTURMAMALI, UYUMAMALIYIZ.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939" y="3047351"/>
            <a:ext cx="5120843" cy="3410712"/>
          </a:xfrm>
          <a:prstGeom prst="rect">
            <a:avLst/>
          </a:prstGeom>
        </p:spPr>
      </p:pic>
      <p:pic>
        <p:nvPicPr>
          <p:cNvPr id="10242" name="Picture 2" descr="Radyasyon kaynağı cihazlar hastalıkların da kaynağı mı? | by Tr724 | Tr724  | Medi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004" y="3047351"/>
            <a:ext cx="4782416" cy="273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635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11313824" cy="2459182"/>
          </a:xfrm>
        </p:spPr>
        <p:txBody>
          <a:bodyPr>
            <a:normAutofit lnSpcReduction="10000"/>
          </a:bodyPr>
          <a:lstStyle/>
          <a:p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Gazete ve dergiler de kitle iletişim araçlarındandır. </a:t>
            </a:r>
          </a:p>
          <a:p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Yaşımıza uygun gazete ve dergileri ailemizin gözetiminde alabiliriz.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/>
          <a:srcRect l="13722" t="26231" r="65355" b="21117"/>
          <a:stretch/>
        </p:blipFill>
        <p:spPr>
          <a:xfrm>
            <a:off x="928307" y="3144981"/>
            <a:ext cx="2438347" cy="344978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40114" t="26442" r="38963" b="20906"/>
          <a:stretch/>
        </p:blipFill>
        <p:spPr>
          <a:xfrm>
            <a:off x="4211834" y="3144980"/>
            <a:ext cx="2438347" cy="3449781"/>
          </a:xfrm>
          <a:prstGeom prst="rect">
            <a:avLst/>
          </a:prstGeom>
        </p:spPr>
      </p:pic>
      <p:pic>
        <p:nvPicPr>
          <p:cNvPr id="11266" name="Picture 2" descr="clipart jorn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276" y="3144980"/>
            <a:ext cx="3412385" cy="311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740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70324" y="1971676"/>
            <a:ext cx="6059489" cy="27437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KİTLE İLETİŞİM ARAÇLARINI,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AİLEMİZİN İZNİ İLE 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KULLANMALIYIZ.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C000"/>
                </a:solidFill>
                <a:latin typeface="Comic Sans MS" panose="030F0702030302020204" pitchFamily="66" charset="0"/>
              </a:rPr>
              <a:t>KISA SÜRE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C000"/>
                </a:solidFill>
                <a:latin typeface="Comic Sans MS" panose="030F0702030302020204" pitchFamily="66" charset="0"/>
              </a:rPr>
              <a:t>KULLANMALIYIZ.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SORUMLULUKLARIMIZI  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YERİNE GETİRDİKTEN 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SONRA KULLANMALIYIZ.</a:t>
            </a:r>
          </a:p>
        </p:txBody>
      </p:sp>
      <p:pic>
        <p:nvPicPr>
          <p:cNvPr id="12290" name="Picture 2" descr="Clipart el ile işaret eden izci çocu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26136" y="720003"/>
            <a:ext cx="471083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2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2279073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Evimizde televizyon, bilgisayar, telefon,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radyo, gazete gibi araçlar bulunur. Bunlar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kitle iletişim araçlarıdır.</a:t>
            </a:r>
          </a:p>
        </p:txBody>
      </p:sp>
      <p:sp>
        <p:nvSpPr>
          <p:cNvPr id="4" name="AutoShape 2" descr="Free TV Cliparts, Download Free Clip Art, Free Clip Art on Clipart Libr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Free TV Cliparts, Download Free Clip Art, Free Clip Art on Clipart Libr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Free TV Cliparts, Download Free Clip Art, Free Clip Art on Clipart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533000"/>
            <a:ext cx="3633066" cy="27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onday Music &amp; Movement: {Executive Functioning and Functional Life Skills}  - Toneworks Music Therap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041" y="3643745"/>
            <a:ext cx="2538412" cy="253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ree Tablet Cliparts, Download Free Clip Art, Free Clip Art on Clipart  Libra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107" y="2378003"/>
            <a:ext cx="1139791" cy="185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hone Mobile Phone Gadget Communication Device Clipart - Phone Clipart  Business Clip 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869" y="2206337"/>
            <a:ext cx="1073328" cy="151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Laptop clipart. Free download transparent .PNG | Creazill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619" y="4433455"/>
            <a:ext cx="2558963" cy="19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My PLE - Mind Ma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096" y="751610"/>
            <a:ext cx="1440873" cy="14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67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ree TV Cliparts, Download Free Clip Art, Free Clip Art on Clipart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93" y="-164873"/>
            <a:ext cx="3633066" cy="27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Monday Music &amp; Movement: {Executive Functioning and Functional Life Skills}  - Toneworks Music Therap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20" y="3839042"/>
            <a:ext cx="2538412" cy="253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Laptop clipart. Free download transparent .PNG | Creazill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459" y="318655"/>
            <a:ext cx="2558963" cy="19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4754" y="4778621"/>
            <a:ext cx="1072989" cy="15180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6184" y="4253639"/>
            <a:ext cx="2034398" cy="204301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36020" y="706582"/>
            <a:ext cx="1140051" cy="1853345"/>
          </a:xfrm>
          <a:prstGeom prst="rect">
            <a:avLst/>
          </a:prstGeom>
        </p:spPr>
      </p:pic>
      <p:sp>
        <p:nvSpPr>
          <p:cNvPr id="11" name="İçerik Yer Tutucusu 2"/>
          <p:cNvSpPr>
            <a:spLocks noGrp="1"/>
          </p:cNvSpPr>
          <p:nvPr>
            <p:ph idx="1"/>
          </p:nvPr>
        </p:nvSpPr>
        <p:spPr>
          <a:xfrm>
            <a:off x="741671" y="2559927"/>
            <a:ext cx="8534400" cy="1323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KİTLE İLETİŞİM ARAÇLARI</a:t>
            </a:r>
          </a:p>
        </p:txBody>
      </p:sp>
    </p:spTree>
    <p:extLst>
      <p:ext uri="{BB962C8B-B14F-4D97-AF65-F5344CB8AC3E}">
        <p14:creationId xmlns:p14="http://schemas.microsoft.com/office/powerpoint/2010/main" val="404853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684212" y="685801"/>
            <a:ext cx="10385570" cy="2154382"/>
          </a:xfrm>
        </p:spPr>
        <p:txBody>
          <a:bodyPr>
            <a:normAutofit/>
          </a:bodyPr>
          <a:lstStyle/>
          <a:p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Kitle iletişim araçlarını kullanırken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dikkat etmemiz gereken kurallar vardır.</a:t>
            </a:r>
          </a:p>
        </p:txBody>
      </p:sp>
      <p:pic>
        <p:nvPicPr>
          <p:cNvPr id="3074" name="Picture 2" descr="Kepli kuş öğretici resmi png | Meb De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745" y="2535382"/>
            <a:ext cx="4091382" cy="402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98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2833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OKUL, ÖDEVLERİMİZ , EVDEKİ İŞLERİMİZ BİTİNCE GÜNDE 1 SAAT TELEVİZYON İZLEYEBİLİRİZ.</a:t>
            </a:r>
          </a:p>
        </p:txBody>
      </p:sp>
      <p:pic>
        <p:nvPicPr>
          <p:cNvPr id="4" name="Picture 2" descr="Uzun süreli televizyon izleyen çocuklarda meydana gelen olumsuzluklar ve  diğer eğitim yazıları için beklerim. #uzun #süre #televi… | Piktogram,  Oğullar, Eğit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926" y="2784764"/>
            <a:ext cx="5147538" cy="372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07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2154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AİLEMİZİN UYGUN GÖRDÜĞÜ, YAŞIMIZA UYGUN PROGRAMLAR İZLEMELİYİZ.</a:t>
            </a:r>
          </a:p>
        </p:txBody>
      </p:sp>
      <p:pic>
        <p:nvPicPr>
          <p:cNvPr id="5122" name="Picture 2" descr="Clipart tv izleyen aile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5" y="1762992"/>
            <a:ext cx="5438775" cy="440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363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0662661" cy="1711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GÖZ SAĞLIĞIMIZI KORUMAK İÇİN TELEVİZYONU UZAKTAN İZLEMELİYİZ.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2001" y="2396837"/>
            <a:ext cx="7075343" cy="399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1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0"/>
            <a:ext cx="10773497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BİLGİSAYAR, BİLGİ EDİNMEK VE EĞİTİCİ VİDEOLAR İZLEMEK İÇİN KULLANILIR. 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BİLGİSAYARI ÇOK KISA BİR SÜRE KULLANMALIYIZ.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AİLEMİZİN İZİN VERDİĞİ SİTELERDEN FAYDALANMALIYIZ.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SANDALYEYE DİK OTURMALI VE MÜMKÜN OLDUĞUNCA UZAKTAN BAKMALIYIZ.</a:t>
            </a:r>
          </a:p>
        </p:txBody>
      </p:sp>
      <p:pic>
        <p:nvPicPr>
          <p:cNvPr id="4" name="Picture 14" descr="Laptop clipart. Free download transparent .PNG | Creazil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640" y="4003964"/>
            <a:ext cx="2558963" cy="19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4006" y="4003964"/>
            <a:ext cx="1140051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69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1"/>
            <a:ext cx="11272261" cy="2417618"/>
          </a:xfrm>
        </p:spPr>
        <p:txBody>
          <a:bodyPr>
            <a:normAutofit fontScale="92500" lnSpcReduction="10000"/>
          </a:bodyPr>
          <a:lstStyle/>
          <a:p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Telefonu, iletişim amaçlı kullanmalıyız. </a:t>
            </a:r>
          </a:p>
          <a:p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Konuşmalarımızı uzun tutmamalıyız.</a:t>
            </a:r>
          </a:p>
          <a:p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 Telefonu da büyüklerimizin gözetiminde kullanmalıyız.</a:t>
            </a:r>
          </a:p>
        </p:txBody>
      </p:sp>
      <p:pic>
        <p:nvPicPr>
          <p:cNvPr id="8194" name="Picture 2" descr="Telefon Kapalıyken Radyasyon Yayar mı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28" y="3311236"/>
            <a:ext cx="4886484" cy="274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n Fazla Radyasyon Yayan Cep Telefonları Listesi Açıklandı!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872" y="3920831"/>
            <a:ext cx="3484129" cy="213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364065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56</TotalTime>
  <Words>172</Words>
  <Application>Microsoft Office PowerPoint</Application>
  <PresentationFormat>Geniş ekran</PresentationFormat>
  <Paragraphs>30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Comic Sans MS</vt:lpstr>
      <vt:lpstr>Wingdings 3</vt:lpstr>
      <vt:lpstr>Dilim</vt:lpstr>
      <vt:lpstr>KİTLE İLETİŞİM ARAÇLARINI DOĞRU  KULLANIYORUM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KİTLE İLETİŞİM ARAÇLARINI DOĞRU  KULLANIYORUM</dc:title>
  <dc:creator>User</dc:creator>
  <cp:lastModifiedBy>SERKAN DEMİR</cp:lastModifiedBy>
  <cp:revision>19</cp:revision>
  <dcterms:created xsi:type="dcterms:W3CDTF">2021-03-13T20:25:03Z</dcterms:created>
  <dcterms:modified xsi:type="dcterms:W3CDTF">2022-01-22T13:27:55Z</dcterms:modified>
</cp:coreProperties>
</file>