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5" r:id="rId2"/>
    <p:sldId id="262" r:id="rId3"/>
    <p:sldId id="266" r:id="rId4"/>
    <p:sldId id="257" r:id="rId5"/>
    <p:sldId id="258" r:id="rId6"/>
    <p:sldId id="259" r:id="rId7"/>
    <p:sldId id="260" r:id="rId8"/>
    <p:sldId id="261" r:id="rId9"/>
    <p:sldId id="263" r:id="rId10"/>
    <p:sldId id="267" r:id="rId11"/>
    <p:sldId id="264" r:id="rId12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395" autoAdjust="0"/>
  </p:normalViewPr>
  <p:slideViewPr>
    <p:cSldViewPr snapToGrid="0">
      <p:cViewPr varScale="1">
        <p:scale>
          <a:sx n="86" d="100"/>
          <a:sy n="86" d="100"/>
        </p:scale>
        <p:origin x="102" y="5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stbilgi Yer Tutucusu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3" name="Veri Yer Tutucusu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CC4ABC-EE9B-4D72-B8FA-E65221D35584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4" name="Slayt Görüntüsü Yer Tutucus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tr-TR"/>
          </a:p>
        </p:txBody>
      </p:sp>
      <p:sp>
        <p:nvSpPr>
          <p:cNvPr id="5" name="Not Yer Tutucusu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r-TR"/>
              <a:t>Asıl metin stillerini düzenle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EA2092-B75C-4E71-9108-D98902478FEB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97713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2092-B75C-4E71-9108-D98902478FEB}" type="slidenum">
              <a:rPr lang="tr-TR" smtClean="0"/>
              <a:t>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651341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2092-B75C-4E71-9108-D98902478FEB}" type="slidenum">
              <a:rPr lang="tr-TR" smtClean="0"/>
              <a:t>2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0837175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2092-B75C-4E71-9108-D98902478FEB}" type="slidenum">
              <a:rPr lang="tr-TR" smtClean="0"/>
              <a:t>4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5288501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2092-B75C-4E71-9108-D98902478FEB}" type="slidenum">
              <a:rPr lang="tr-TR" smtClean="0"/>
              <a:t>6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45787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 dirty="0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2092-B75C-4E71-9108-D98902478FEB}" type="slidenum">
              <a:rPr lang="tr-TR" smtClean="0"/>
              <a:t>9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449955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ayt Görüntüsü Yer Tutucus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 Yer Tutucus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tr-TR" sz="1200" u="sng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/>
              </a:rPr>
              <a:t>www.egitimhane.com</a:t>
            </a:r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8EA2092-B75C-4E71-9108-D98902478FEB}" type="slidenum">
              <a:rPr lang="tr-TR" smtClean="0"/>
              <a:t>11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93385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FE16DEB-5D61-49B3-B311-1409C83B001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Alt Başlık 2">
            <a:extLst>
              <a:ext uri="{FF2B5EF4-FFF2-40B4-BE49-F238E27FC236}">
                <a16:creationId xmlns:a16="http://schemas.microsoft.com/office/drawing/2014/main" id="{C9F376B6-2140-4758-B2D6-A0C7EAA9398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tr-TR"/>
              <a:t>Asıl alt başlık stilini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332BEBA-72F8-4051-A221-B4871D055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AAB90314-4490-4A58-B84F-C4F404D14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4B832A3-3138-4D15-8142-817351D00E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2279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 ve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5590D54-2870-42B0-BC79-96208C0732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5603DCC3-296A-47F1-AFFE-4D6220EA65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6C17EAED-BD34-48BC-BAB9-526936943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42F4480A-0005-4794-96C8-03D3F9B9F1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820B9379-7FCD-4EB6-94AB-85186C151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2063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>
            <a:extLst>
              <a:ext uri="{FF2B5EF4-FFF2-40B4-BE49-F238E27FC236}">
                <a16:creationId xmlns:a16="http://schemas.microsoft.com/office/drawing/2014/main" id="{6F5F1441-7E24-4332-BE50-8E53745DBB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Dikey Metin Yer Tutucusu 2">
            <a:extLst>
              <a:ext uri="{FF2B5EF4-FFF2-40B4-BE49-F238E27FC236}">
                <a16:creationId xmlns:a16="http://schemas.microsoft.com/office/drawing/2014/main" id="{4737D69F-1EC8-4953-9582-9DDEA32056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FE2B62C6-2265-43C8-A541-D9BBC40D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E4900A03-EC38-43AE-828E-1E1731B557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C89B8843-C8AA-4B80-B2AE-1958DC71E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84747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F7130AB1-0234-454E-9FEB-1654D760F2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8AE9CDB9-DF0E-4ECA-841C-9A595D142B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140498F2-1906-474B-A110-B7F48BE4CD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02B553E1-E434-478A-8971-8D6837BA3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0458E805-8041-4029-937A-A5F710859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64823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 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55763BAD-554A-4FA1-82D5-0A326DFF2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9B66B333-FCBE-48F3-A68A-F99ECE0FAA0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30EA82EE-189D-40CF-948A-B3FD79C288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90F90AEB-21B8-451E-9F95-616ED873F8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52CDA46-19E5-43C9-BB12-EAAF0325B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5804463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79908791-2AF0-44B2-A181-400F578320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49939FCD-B6A9-446C-B503-E67532D882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570C177F-BF3E-4FB8-8852-66A368C9A2B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348868BF-569D-4197-A9D6-9843D2F572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56B0773E-9319-4D1E-8EE7-DBB518242C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5C601AD1-8D72-48CB-87D6-2E81BC56FD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224051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E09C2CB-C6C7-45E4-AEE6-08C7BD02A8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79761B49-DD87-4F3E-BEFB-28029E94FB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4" name="İçerik Yer Tutucusu 3">
            <a:extLst>
              <a:ext uri="{FF2B5EF4-FFF2-40B4-BE49-F238E27FC236}">
                <a16:creationId xmlns:a16="http://schemas.microsoft.com/office/drawing/2014/main" id="{161B915D-DBA3-44CB-AE3B-5905DFCAB7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>
            <a:extLst>
              <a:ext uri="{FF2B5EF4-FFF2-40B4-BE49-F238E27FC236}">
                <a16:creationId xmlns:a16="http://schemas.microsoft.com/office/drawing/2014/main" id="{4394EE43-8852-4B9D-8D51-B223011D5FC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6" name="İçerik Yer Tutucusu 5">
            <a:extLst>
              <a:ext uri="{FF2B5EF4-FFF2-40B4-BE49-F238E27FC236}">
                <a16:creationId xmlns:a16="http://schemas.microsoft.com/office/drawing/2014/main" id="{78F170CF-BFD5-4ADA-AF3E-7B66D0CD562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>
            <a:extLst>
              <a:ext uri="{FF2B5EF4-FFF2-40B4-BE49-F238E27FC236}">
                <a16:creationId xmlns:a16="http://schemas.microsoft.com/office/drawing/2014/main" id="{15A03DC8-1385-4D4A-930F-A8C24B53A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8" name="Alt Bilgi Yer Tutucusu 7">
            <a:extLst>
              <a:ext uri="{FF2B5EF4-FFF2-40B4-BE49-F238E27FC236}">
                <a16:creationId xmlns:a16="http://schemas.microsoft.com/office/drawing/2014/main" id="{801282FF-0505-4151-84FF-EB0ACBE019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>
            <a:extLst>
              <a:ext uri="{FF2B5EF4-FFF2-40B4-BE49-F238E27FC236}">
                <a16:creationId xmlns:a16="http://schemas.microsoft.com/office/drawing/2014/main" id="{A07CFD6C-04AC-44E5-870C-99BCF11B50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53020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B11D2568-BD16-4773-87D6-A29CF0559B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Veri Yer Tutucusu 2">
            <a:extLst>
              <a:ext uri="{FF2B5EF4-FFF2-40B4-BE49-F238E27FC236}">
                <a16:creationId xmlns:a16="http://schemas.microsoft.com/office/drawing/2014/main" id="{47D5CDCB-E11E-478A-BDE4-B0FF8DF2A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4" name="Alt Bilgi Yer Tutucusu 3">
            <a:extLst>
              <a:ext uri="{FF2B5EF4-FFF2-40B4-BE49-F238E27FC236}">
                <a16:creationId xmlns:a16="http://schemas.microsoft.com/office/drawing/2014/main" id="{704AD4EE-2200-4F49-A184-724ED34220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>
            <a:extLst>
              <a:ext uri="{FF2B5EF4-FFF2-40B4-BE49-F238E27FC236}">
                <a16:creationId xmlns:a16="http://schemas.microsoft.com/office/drawing/2014/main" id="{2D817671-6879-457B-9BF9-0C04F6B675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61070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>
            <a:extLst>
              <a:ext uri="{FF2B5EF4-FFF2-40B4-BE49-F238E27FC236}">
                <a16:creationId xmlns:a16="http://schemas.microsoft.com/office/drawing/2014/main" id="{B14B3689-FF79-4745-912A-98DAC4DA74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3" name="Alt Bilgi Yer Tutucusu 2">
            <a:extLst>
              <a:ext uri="{FF2B5EF4-FFF2-40B4-BE49-F238E27FC236}">
                <a16:creationId xmlns:a16="http://schemas.microsoft.com/office/drawing/2014/main" id="{BE5690B4-B9EE-4149-9D8E-18DAD64B6E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>
            <a:extLst>
              <a:ext uri="{FF2B5EF4-FFF2-40B4-BE49-F238E27FC236}">
                <a16:creationId xmlns:a16="http://schemas.microsoft.com/office/drawing/2014/main" id="{BBA4F2C7-FEF8-4217-B4EB-EF75B765EE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0124584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ADCBDDF2-D032-4429-BB0F-5403E3EA99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DE24D5D4-0882-4AD5-AA9A-EAD3405267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CEC1653D-0730-4BB5-837C-0492EB518E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02E94561-B906-4A98-AF41-01F8BD8C30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4D2484BB-28AD-4E58-A4FD-1E5C1C9BC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84215E72-9D02-4B75-82E5-1A5FB9ED06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303008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91744DF2-01B7-425B-B224-0CFF66592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Resim Yer Tutucusu 2">
            <a:extLst>
              <a:ext uri="{FF2B5EF4-FFF2-40B4-BE49-F238E27FC236}">
                <a16:creationId xmlns:a16="http://schemas.microsoft.com/office/drawing/2014/main" id="{FCD06008-8D8F-4B0E-A0AB-261578A391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>
            <a:extLst>
              <a:ext uri="{FF2B5EF4-FFF2-40B4-BE49-F238E27FC236}">
                <a16:creationId xmlns:a16="http://schemas.microsoft.com/office/drawing/2014/main" id="{91062CBE-D0A5-4741-B023-042095C08A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tr-TR"/>
              <a:t>Asıl metin stillerini düzenlemek için tıklayın</a:t>
            </a:r>
          </a:p>
        </p:txBody>
      </p:sp>
      <p:sp>
        <p:nvSpPr>
          <p:cNvPr id="5" name="Veri Yer Tutucusu 4">
            <a:extLst>
              <a:ext uri="{FF2B5EF4-FFF2-40B4-BE49-F238E27FC236}">
                <a16:creationId xmlns:a16="http://schemas.microsoft.com/office/drawing/2014/main" id="{63F631F5-CFFB-46DA-985F-D65FB76D55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6" name="Alt Bilgi Yer Tutucusu 5">
            <a:extLst>
              <a:ext uri="{FF2B5EF4-FFF2-40B4-BE49-F238E27FC236}">
                <a16:creationId xmlns:a16="http://schemas.microsoft.com/office/drawing/2014/main" id="{E19D6CBE-642B-4E7D-9990-013E97C20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>
            <a:extLst>
              <a:ext uri="{FF2B5EF4-FFF2-40B4-BE49-F238E27FC236}">
                <a16:creationId xmlns:a16="http://schemas.microsoft.com/office/drawing/2014/main" id="{DACC41EC-7A10-4233-965D-A934B9AC0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48416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>
            <a:extLst>
              <a:ext uri="{FF2B5EF4-FFF2-40B4-BE49-F238E27FC236}">
                <a16:creationId xmlns:a16="http://schemas.microsoft.com/office/drawing/2014/main" id="{491F146F-81EF-46B4-BD1B-F8373B2651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stilini düzenlemek için tıklayın</a:t>
            </a:r>
          </a:p>
        </p:txBody>
      </p:sp>
      <p:sp>
        <p:nvSpPr>
          <p:cNvPr id="3" name="Metin Yer Tutucusu 2">
            <a:extLst>
              <a:ext uri="{FF2B5EF4-FFF2-40B4-BE49-F238E27FC236}">
                <a16:creationId xmlns:a16="http://schemas.microsoft.com/office/drawing/2014/main" id="{B38E1DE5-7209-4B42-AB1D-E9D117FCEE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tıklayın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>
            <a:extLst>
              <a:ext uri="{FF2B5EF4-FFF2-40B4-BE49-F238E27FC236}">
                <a16:creationId xmlns:a16="http://schemas.microsoft.com/office/drawing/2014/main" id="{5C816561-2C16-4B9C-9E94-F6A58C22730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32182D-9384-4B82-A3B8-1F6FCD596C61}" type="datetimeFigureOut">
              <a:rPr lang="tr-TR" smtClean="0"/>
              <a:t>5.04.2021</a:t>
            </a:fld>
            <a:endParaRPr lang="tr-TR"/>
          </a:p>
        </p:txBody>
      </p:sp>
      <p:sp>
        <p:nvSpPr>
          <p:cNvPr id="5" name="Alt Bilgi Yer Tutucusu 4">
            <a:extLst>
              <a:ext uri="{FF2B5EF4-FFF2-40B4-BE49-F238E27FC236}">
                <a16:creationId xmlns:a16="http://schemas.microsoft.com/office/drawing/2014/main" id="{354F09A2-C64E-4C6E-9E6A-A97C58F7037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>
            <a:extLst>
              <a:ext uri="{FF2B5EF4-FFF2-40B4-BE49-F238E27FC236}">
                <a16:creationId xmlns:a16="http://schemas.microsoft.com/office/drawing/2014/main" id="{92F41B4F-58D9-47B8-96F2-7C3A1B31EC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F5F48A-19AC-454D-9729-88629C91B52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656927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gitimhane.com/" TargetMode="External"/><Relationship Id="rId4" Type="http://schemas.openxmlformats.org/officeDocument/2006/relationships/image" Target="../media/image2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gitimhane.com/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C005F860-B6FE-4BE3-86E5-6F8B03C8E7A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2"/>
            <a:ext cx="9144000" cy="3437605"/>
          </a:xfrm>
        </p:spPr>
        <p:txBody>
          <a:bodyPr>
            <a:normAutofit fontScale="90000"/>
          </a:bodyPr>
          <a:lstStyle/>
          <a:p>
            <a:br>
              <a:rPr lang="tr-T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br>
              <a:rPr lang="tr-T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br>
              <a:rPr lang="tr-T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br>
              <a:rPr lang="tr-T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r>
              <a:rPr lang="tr-T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MİLLİ BAYRAMLARIMIZ VE GÜNLERİMİZ</a:t>
            </a:r>
            <a:br>
              <a:rPr lang="tr-T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br>
              <a:rPr lang="tr-TR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</a:br>
            <a:endParaRPr lang="tr-TR" dirty="0">
              <a:solidFill>
                <a:srgbClr val="002060"/>
              </a:solidFill>
            </a:endParaRPr>
          </a:p>
        </p:txBody>
      </p:sp>
      <p:sp>
        <p:nvSpPr>
          <p:cNvPr id="5" name="Dikdörtgen 4">
            <a:extLst>
              <a:ext uri="{FF2B5EF4-FFF2-40B4-BE49-F238E27FC236}">
                <a16:creationId xmlns:a16="http://schemas.microsoft.com/office/drawing/2014/main" id="{23C3A90A-80A0-47BA-8BF5-A0113C9D2CF4}"/>
              </a:ext>
            </a:extLst>
          </p:cNvPr>
          <p:cNvSpPr/>
          <p:nvPr/>
        </p:nvSpPr>
        <p:spPr>
          <a:xfrm>
            <a:off x="1631898" y="2967335"/>
            <a:ext cx="892821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tr-TR" sz="5400" b="1" cap="none" spc="0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1-D SINIFI</a:t>
            </a:r>
          </a:p>
          <a:p>
            <a:pPr algn="ctr"/>
            <a:r>
              <a:rPr lang="tr-TR" sz="54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002060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Afyon Merkez Atatürk İlkokulu</a:t>
            </a:r>
            <a:endParaRPr lang="tr-TR" sz="5400" b="1" cap="none" spc="0" dirty="0">
              <a:ln w="10160">
                <a:solidFill>
                  <a:schemeClr val="accent5"/>
                </a:solidFill>
                <a:prstDash val="solid"/>
              </a:ln>
              <a:solidFill>
                <a:srgbClr val="002060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Dikdörtgen 3">
            <a:extLst>
              <a:ext uri="{FF2B5EF4-FFF2-40B4-BE49-F238E27FC236}">
                <a16:creationId xmlns:a16="http://schemas.microsoft.com/office/drawing/2014/main" id="{880AE06B-1697-4B63-8F1F-FCC833F71137}"/>
              </a:ext>
            </a:extLst>
          </p:cNvPr>
          <p:cNvSpPr/>
          <p:nvPr/>
        </p:nvSpPr>
        <p:spPr>
          <a:xfrm>
            <a:off x="8800423" y="6050997"/>
            <a:ext cx="3391577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r-TR" sz="2000" b="1" cap="none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F. Muhammed OKUMUŞ</a:t>
            </a:r>
          </a:p>
          <a:p>
            <a:pPr algn="ctr"/>
            <a:r>
              <a:rPr lang="tr-TR" sz="2000" b="1" spc="50" dirty="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002060"/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</a:rPr>
              <a:t>1D SINIF ÖĞRETMENİ</a:t>
            </a:r>
            <a:endParaRPr lang="tr-TR" sz="2000" b="1" cap="none" spc="50" dirty="0">
              <a:ln w="9525" cmpd="sng">
                <a:solidFill>
                  <a:schemeClr val="accent1"/>
                </a:solidFill>
                <a:prstDash val="solid"/>
              </a:ln>
              <a:solidFill>
                <a:srgbClr val="002060"/>
              </a:solidFill>
              <a:effectLst>
                <a:glow rad="38100">
                  <a:schemeClr val="accent1">
                    <a:alpha val="4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094153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73BA79E-DD0E-425A-B2EF-7C4A57C3E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Hep beraber cevaplayalım</a:t>
            </a:r>
          </a:p>
        </p:txBody>
      </p:sp>
      <p:sp>
        <p:nvSpPr>
          <p:cNvPr id="4" name="Patlama: 8 Nokta 3">
            <a:extLst>
              <a:ext uri="{FF2B5EF4-FFF2-40B4-BE49-F238E27FC236}">
                <a16:creationId xmlns:a16="http://schemas.microsoft.com/office/drawing/2014/main" id="{94CBD458-DD76-4A65-947D-ADBE0DD6B4F0}"/>
              </a:ext>
            </a:extLst>
          </p:cNvPr>
          <p:cNvSpPr/>
          <p:nvPr/>
        </p:nvSpPr>
        <p:spPr>
          <a:xfrm>
            <a:off x="545664" y="1109771"/>
            <a:ext cx="3770335" cy="32320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C00000"/>
                </a:solidFill>
              </a:rPr>
              <a:t>…………………… ULUSAL EGEMENLİK VE ÇOCUK BAYRAMI</a:t>
            </a:r>
          </a:p>
        </p:txBody>
      </p:sp>
      <p:sp>
        <p:nvSpPr>
          <p:cNvPr id="5" name="Patlama: 8 Nokta 4">
            <a:extLst>
              <a:ext uri="{FF2B5EF4-FFF2-40B4-BE49-F238E27FC236}">
                <a16:creationId xmlns:a16="http://schemas.microsoft.com/office/drawing/2014/main" id="{4DA4BAC9-2363-4837-8DBD-E870AEB44C3A}"/>
              </a:ext>
            </a:extLst>
          </p:cNvPr>
          <p:cNvSpPr/>
          <p:nvPr/>
        </p:nvSpPr>
        <p:spPr>
          <a:xfrm>
            <a:off x="4315999" y="1109770"/>
            <a:ext cx="3770335" cy="32320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C00000"/>
                </a:solidFill>
              </a:rPr>
              <a:t>19 MAYIS …………………………………………………………….</a:t>
            </a:r>
          </a:p>
        </p:txBody>
      </p:sp>
      <p:sp>
        <p:nvSpPr>
          <p:cNvPr id="6" name="Patlama: 8 Nokta 5">
            <a:extLst>
              <a:ext uri="{FF2B5EF4-FFF2-40B4-BE49-F238E27FC236}">
                <a16:creationId xmlns:a16="http://schemas.microsoft.com/office/drawing/2014/main" id="{16DFA8B6-0A3A-41C3-A7A5-8B18A6C718D5}"/>
              </a:ext>
            </a:extLst>
          </p:cNvPr>
          <p:cNvSpPr/>
          <p:nvPr/>
        </p:nvSpPr>
        <p:spPr>
          <a:xfrm>
            <a:off x="8086334" y="978891"/>
            <a:ext cx="3770335" cy="32320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C00000"/>
                </a:solidFill>
              </a:rPr>
              <a:t>……………………….. ZAFER BAYRAMI</a:t>
            </a:r>
          </a:p>
        </p:txBody>
      </p:sp>
      <p:sp>
        <p:nvSpPr>
          <p:cNvPr id="7" name="Patlama: 8 Nokta 6">
            <a:extLst>
              <a:ext uri="{FF2B5EF4-FFF2-40B4-BE49-F238E27FC236}">
                <a16:creationId xmlns:a16="http://schemas.microsoft.com/office/drawing/2014/main" id="{3BA69368-F45A-4FF5-A566-37F499B9BCB0}"/>
              </a:ext>
            </a:extLst>
          </p:cNvPr>
          <p:cNvSpPr/>
          <p:nvPr/>
        </p:nvSpPr>
        <p:spPr>
          <a:xfrm>
            <a:off x="838200" y="3623599"/>
            <a:ext cx="3770335" cy="32320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C00000"/>
                </a:solidFill>
              </a:rPr>
              <a:t>29.Ekim………………………………………………...</a:t>
            </a:r>
          </a:p>
        </p:txBody>
      </p:sp>
      <p:sp>
        <p:nvSpPr>
          <p:cNvPr id="8" name="Patlama: 8 Nokta 7">
            <a:extLst>
              <a:ext uri="{FF2B5EF4-FFF2-40B4-BE49-F238E27FC236}">
                <a16:creationId xmlns:a16="http://schemas.microsoft.com/office/drawing/2014/main" id="{F97D4301-E255-4252-B7C7-02FB00589545}"/>
              </a:ext>
            </a:extLst>
          </p:cNvPr>
          <p:cNvSpPr/>
          <p:nvPr/>
        </p:nvSpPr>
        <p:spPr>
          <a:xfrm>
            <a:off x="5908630" y="3650248"/>
            <a:ext cx="3770335" cy="32320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C00000"/>
                </a:solidFill>
              </a:rPr>
              <a:t>……………… DEMOKRASİ VE MİLLİ BİRLİK GÜNÜ</a:t>
            </a:r>
          </a:p>
        </p:txBody>
      </p:sp>
    </p:spTree>
    <p:extLst>
      <p:ext uri="{BB962C8B-B14F-4D97-AF65-F5344CB8AC3E}">
        <p14:creationId xmlns:p14="http://schemas.microsoft.com/office/powerpoint/2010/main" val="10597796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9BB7BF0C-8274-429F-B3B9-2C318F558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dirty="0"/>
              <a:t>İYİ GÜNLER DİLERİM…</a:t>
            </a:r>
          </a:p>
        </p:txBody>
      </p:sp>
    </p:spTree>
    <p:extLst>
      <p:ext uri="{BB962C8B-B14F-4D97-AF65-F5344CB8AC3E}">
        <p14:creationId xmlns:p14="http://schemas.microsoft.com/office/powerpoint/2010/main" val="19000061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7411359-96DD-4595-B99B-00F80D6387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</a:rPr>
              <a:t>Milli Bayram Nedir ?</a:t>
            </a:r>
          </a:p>
        </p:txBody>
      </p:sp>
      <p:sp>
        <p:nvSpPr>
          <p:cNvPr id="3" name="İçerik Yer Tutucusu 2">
            <a:extLst>
              <a:ext uri="{FF2B5EF4-FFF2-40B4-BE49-F238E27FC236}">
                <a16:creationId xmlns:a16="http://schemas.microsoft.com/office/drawing/2014/main" id="{F0504696-B509-4817-B287-79CA46F2F7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tr-TR" b="1" dirty="0">
                <a:solidFill>
                  <a:srgbClr val="00B0F0"/>
                </a:solidFill>
                <a:latin typeface="Comic Sans MS" panose="030F0702030302020204" pitchFamily="66" charset="0"/>
              </a:rPr>
              <a:t>Milletçe sevinçle kutladığımız, gururlandığımız ve mutlu olduğumuz günlerdir.</a:t>
            </a:r>
          </a:p>
          <a:p>
            <a:pPr marL="0" indent="0">
              <a:buNone/>
            </a:pPr>
            <a:endParaRPr lang="tr-TR" b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b="1" dirty="0">
                <a:solidFill>
                  <a:srgbClr val="00B0F0"/>
                </a:solidFill>
                <a:latin typeface="Comic Sans MS" panose="030F0702030302020204" pitchFamily="66" charset="0"/>
              </a:rPr>
              <a:t>Bu bayramlarda sınıflarımızı ve okullarımızı bayraklarla donatırız.</a:t>
            </a:r>
          </a:p>
          <a:p>
            <a:pPr marL="0" indent="0">
              <a:buNone/>
            </a:pPr>
            <a:endParaRPr lang="tr-TR" b="1" dirty="0">
              <a:solidFill>
                <a:srgbClr val="00B0F0"/>
              </a:solidFill>
              <a:latin typeface="Comic Sans MS" panose="030F0702030302020204" pitchFamily="66" charset="0"/>
            </a:endParaRPr>
          </a:p>
          <a:p>
            <a:pPr marL="0" indent="0">
              <a:buNone/>
            </a:pPr>
            <a:r>
              <a:rPr lang="tr-TR" b="1" dirty="0">
                <a:solidFill>
                  <a:srgbClr val="00B0F0"/>
                </a:solidFill>
                <a:latin typeface="Comic Sans MS" panose="030F0702030302020204" pitchFamily="66" charset="0"/>
              </a:rPr>
              <a:t>Caddelere, sokaklara ve evlerimizin balkonlarına ŞANLI TÜRK BAYRAKLARINI asarız.</a:t>
            </a:r>
          </a:p>
        </p:txBody>
      </p:sp>
      <p:pic>
        <p:nvPicPr>
          <p:cNvPr id="6148" name="Picture 4" descr="Alsancak Türk Bayrağı Kumaş 100x150 Fiyatları | urunsec.com">
            <a:extLst>
              <a:ext uri="{FF2B5EF4-FFF2-40B4-BE49-F238E27FC236}">
                <a16:creationId xmlns:a16="http://schemas.microsoft.com/office/drawing/2014/main" id="{CDA89102-9957-4292-9196-CF775D7761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8525" y="194637"/>
            <a:ext cx="4105275" cy="163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Alsancak Türk Bayrağı Kumaş 100x150 Fiyatları | urunsec.com">
            <a:hlinkClick r:id="rId5"/>
            <a:extLst>
              <a:ext uri="{FF2B5EF4-FFF2-40B4-BE49-F238E27FC236}">
                <a16:creationId xmlns:a16="http://schemas.microsoft.com/office/drawing/2014/main" id="{0390A3FB-4A45-41DB-A419-084719E5A0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77651" y="5032375"/>
            <a:ext cx="4105275" cy="163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1571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473BA79E-DD0E-425A-B2EF-7C4A57C3E2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omic Sans MS" panose="030F0702030302020204" pitchFamily="66" charset="0"/>
              </a:rPr>
              <a:t>DİKKATLE İNCELEYELİM</a:t>
            </a:r>
          </a:p>
        </p:txBody>
      </p:sp>
      <p:sp>
        <p:nvSpPr>
          <p:cNvPr id="4" name="Patlama: 8 Nokta 3">
            <a:extLst>
              <a:ext uri="{FF2B5EF4-FFF2-40B4-BE49-F238E27FC236}">
                <a16:creationId xmlns:a16="http://schemas.microsoft.com/office/drawing/2014/main" id="{94CBD458-DD76-4A65-947D-ADBE0DD6B4F0}"/>
              </a:ext>
            </a:extLst>
          </p:cNvPr>
          <p:cNvSpPr/>
          <p:nvPr/>
        </p:nvSpPr>
        <p:spPr>
          <a:xfrm>
            <a:off x="545664" y="1109771"/>
            <a:ext cx="3770335" cy="32320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C00000"/>
                </a:solidFill>
              </a:rPr>
              <a:t>23 NİSAN ULUSAL EGEMENLİK VE ÇOCUK BAYRAMI</a:t>
            </a:r>
          </a:p>
        </p:txBody>
      </p:sp>
      <p:sp>
        <p:nvSpPr>
          <p:cNvPr id="5" name="Patlama: 8 Nokta 4">
            <a:extLst>
              <a:ext uri="{FF2B5EF4-FFF2-40B4-BE49-F238E27FC236}">
                <a16:creationId xmlns:a16="http://schemas.microsoft.com/office/drawing/2014/main" id="{4DA4BAC9-2363-4837-8DBD-E870AEB44C3A}"/>
              </a:ext>
            </a:extLst>
          </p:cNvPr>
          <p:cNvSpPr/>
          <p:nvPr/>
        </p:nvSpPr>
        <p:spPr>
          <a:xfrm>
            <a:off x="4315999" y="1109770"/>
            <a:ext cx="3770335" cy="32320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C00000"/>
                </a:solidFill>
              </a:rPr>
              <a:t>19 MAYIS GENÇLİK VE SPOR BAYRAMI</a:t>
            </a:r>
          </a:p>
        </p:txBody>
      </p:sp>
      <p:sp>
        <p:nvSpPr>
          <p:cNvPr id="6" name="Patlama: 8 Nokta 5">
            <a:extLst>
              <a:ext uri="{FF2B5EF4-FFF2-40B4-BE49-F238E27FC236}">
                <a16:creationId xmlns:a16="http://schemas.microsoft.com/office/drawing/2014/main" id="{16DFA8B6-0A3A-41C3-A7A5-8B18A6C718D5}"/>
              </a:ext>
            </a:extLst>
          </p:cNvPr>
          <p:cNvSpPr/>
          <p:nvPr/>
        </p:nvSpPr>
        <p:spPr>
          <a:xfrm>
            <a:off x="8086334" y="978891"/>
            <a:ext cx="3770335" cy="32320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C00000"/>
                </a:solidFill>
              </a:rPr>
              <a:t>30 AĞUSTOS ZAFER BAYRAMI</a:t>
            </a:r>
          </a:p>
        </p:txBody>
      </p:sp>
      <p:sp>
        <p:nvSpPr>
          <p:cNvPr id="7" name="Patlama: 8 Nokta 6">
            <a:extLst>
              <a:ext uri="{FF2B5EF4-FFF2-40B4-BE49-F238E27FC236}">
                <a16:creationId xmlns:a16="http://schemas.microsoft.com/office/drawing/2014/main" id="{3BA69368-F45A-4FF5-A566-37F499B9BCB0}"/>
              </a:ext>
            </a:extLst>
          </p:cNvPr>
          <p:cNvSpPr/>
          <p:nvPr/>
        </p:nvSpPr>
        <p:spPr>
          <a:xfrm>
            <a:off x="838200" y="3623599"/>
            <a:ext cx="3770335" cy="32320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C00000"/>
                </a:solidFill>
              </a:rPr>
              <a:t>29 EKİM CUMHURİYET BAYRAMI</a:t>
            </a:r>
          </a:p>
        </p:txBody>
      </p:sp>
      <p:sp>
        <p:nvSpPr>
          <p:cNvPr id="8" name="Patlama: 8 Nokta 7">
            <a:extLst>
              <a:ext uri="{FF2B5EF4-FFF2-40B4-BE49-F238E27FC236}">
                <a16:creationId xmlns:a16="http://schemas.microsoft.com/office/drawing/2014/main" id="{F97D4301-E255-4252-B7C7-02FB00589545}"/>
              </a:ext>
            </a:extLst>
          </p:cNvPr>
          <p:cNvSpPr/>
          <p:nvPr/>
        </p:nvSpPr>
        <p:spPr>
          <a:xfrm>
            <a:off x="5908630" y="3650248"/>
            <a:ext cx="3770335" cy="3232041"/>
          </a:xfrm>
          <a:prstGeom prst="irregularSeal1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tr-TR" dirty="0">
                <a:solidFill>
                  <a:srgbClr val="C00000"/>
                </a:solidFill>
              </a:rPr>
              <a:t>15 TEMMUZ DEMOKRASİ VE MİLLİ BİRLİK GÜNÜ</a:t>
            </a:r>
          </a:p>
        </p:txBody>
      </p:sp>
    </p:spTree>
    <p:extLst>
      <p:ext uri="{BB962C8B-B14F-4D97-AF65-F5344CB8AC3E}">
        <p14:creationId xmlns:p14="http://schemas.microsoft.com/office/powerpoint/2010/main" val="40046574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E3A344A-2FE7-4776-97A4-C2BA21025D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alibri" pitchFamily="34" charset="0"/>
              </a:rPr>
              <a:t>23 Nisan Ulusal Egemenlik ve Çocuk Bayramı</a:t>
            </a:r>
            <a:br>
              <a:rPr lang="tr-TR" b="1" dirty="0">
                <a:solidFill>
                  <a:srgbClr val="FF0000"/>
                </a:solidFill>
                <a:latin typeface="Calibri" pitchFamily="34" charset="0"/>
              </a:rPr>
            </a:br>
            <a:endParaRPr lang="tr-TR" dirty="0">
              <a:solidFill>
                <a:srgbClr val="FF0000"/>
              </a:solidFill>
            </a:endParaRPr>
          </a:p>
        </p:txBody>
      </p:sp>
      <p:sp>
        <p:nvSpPr>
          <p:cNvPr id="4" name="Cloud">
            <a:extLst>
              <a:ext uri="{FF2B5EF4-FFF2-40B4-BE49-F238E27FC236}">
                <a16:creationId xmlns:a16="http://schemas.microsoft.com/office/drawing/2014/main" id="{B5810B56-EFAC-4418-BD9E-C478A42F0EC8}"/>
              </a:ext>
            </a:extLst>
          </p:cNvPr>
          <p:cNvSpPr>
            <a:spLocks noGrp="1" noChangeAspect="1" noEditPoints="1" noChangeArrowheads="1"/>
          </p:cNvSpPr>
          <p:nvPr>
            <p:ph idx="1"/>
          </p:nvPr>
        </p:nvSpPr>
        <p:spPr bwMode="auto">
          <a:xfrm>
            <a:off x="445008" y="1027906"/>
            <a:ext cx="11301984" cy="2786105"/>
          </a:xfrm>
          <a:prstGeom prst="flowChartPunchedTap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tr-TR" b="1" dirty="0">
                <a:solidFill>
                  <a:schemeClr val="bg1"/>
                </a:solidFill>
              </a:rPr>
              <a:t>23 Nisan 1920’de Millet Meclisi Açıldı. Meclisimizin açıldığı bu günü 23 Nisan Ulusal Egemenlik ve Çocuk bayramı olarak kutluyoruz.</a:t>
            </a:r>
          </a:p>
        </p:txBody>
      </p:sp>
      <p:pic>
        <p:nvPicPr>
          <p:cNvPr id="1026" name="Picture 2" descr="19 Mayıs 1919'dan TBMM'nin açılışına">
            <a:extLst>
              <a:ext uri="{FF2B5EF4-FFF2-40B4-BE49-F238E27FC236}">
                <a16:creationId xmlns:a16="http://schemas.microsoft.com/office/drawing/2014/main" id="{BB3CF1F7-E8D5-4B99-9B64-862AFDB3B17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814011"/>
            <a:ext cx="10375231" cy="288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490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18239923-F0E3-41D7-9006-534D17DB09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alibri" pitchFamily="34" charset="0"/>
              </a:rPr>
              <a:t>19 Mayıs Gençlik ve Spor Bayramı</a:t>
            </a:r>
            <a:br>
              <a:rPr lang="tr-TR" b="1" dirty="0">
                <a:latin typeface="Calibri" pitchFamily="34" charset="0"/>
              </a:rPr>
            </a:br>
            <a:endParaRPr lang="tr-TR" dirty="0"/>
          </a:p>
        </p:txBody>
      </p:sp>
      <p:sp>
        <p:nvSpPr>
          <p:cNvPr id="4" name="Cloud">
            <a:extLst>
              <a:ext uri="{FF2B5EF4-FFF2-40B4-BE49-F238E27FC236}">
                <a16:creationId xmlns:a16="http://schemas.microsoft.com/office/drawing/2014/main" id="{01E4CDFA-629C-4B8A-91EE-BB0F11BFC742}"/>
              </a:ext>
            </a:extLst>
          </p:cNvPr>
          <p:cNvSpPr>
            <a:spLocks noGrp="1" noChangeAspect="1" noEditPoints="1" noChangeArrowheads="1"/>
          </p:cNvSpPr>
          <p:nvPr>
            <p:ph idx="1"/>
          </p:nvPr>
        </p:nvSpPr>
        <p:spPr bwMode="auto">
          <a:xfrm>
            <a:off x="838200" y="1167063"/>
            <a:ext cx="10515600" cy="2418348"/>
          </a:xfrm>
          <a:prstGeom prst="wave">
            <a:avLst/>
          </a:prstGeom>
          <a:ln>
            <a:headEnd/>
            <a:tailEnd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lnSpcReduction="1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tr-TR" sz="28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Atatürk'ün  19 Mayıs 1919’da kurtuluş Savaşı’nı başlatmak için Samsuna çıktığı günü 19 Mayıs Atatürk’ü Anma ve Gençlik ve Spor Bayramı olarak kutluyoruz.</a:t>
            </a:r>
          </a:p>
        </p:txBody>
      </p:sp>
      <p:pic>
        <p:nvPicPr>
          <p:cNvPr id="2050" name="Picture 2" descr="MUSTAFA KEMAL ATATÜRK, 19 MAYIS 1919">
            <a:extLst>
              <a:ext uri="{FF2B5EF4-FFF2-40B4-BE49-F238E27FC236}">
                <a16:creationId xmlns:a16="http://schemas.microsoft.com/office/drawing/2014/main" id="{AFCC1405-3E13-4F65-8D10-B7748C73E73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66674"/>
            <a:ext cx="12192000" cy="271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728425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0F028DEE-90C4-4EED-B47B-F7C9800B1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alibri" pitchFamily="34" charset="0"/>
              </a:rPr>
              <a:t>30 Ağustos Zafer Bayramı</a:t>
            </a:r>
            <a:br>
              <a:rPr lang="tr-TR" b="1" dirty="0">
                <a:latin typeface="Calibri" pitchFamily="34" charset="0"/>
              </a:rPr>
            </a:br>
            <a:endParaRPr lang="tr-TR" dirty="0"/>
          </a:p>
        </p:txBody>
      </p:sp>
      <p:sp>
        <p:nvSpPr>
          <p:cNvPr id="4" name="Cloud">
            <a:extLst>
              <a:ext uri="{FF2B5EF4-FFF2-40B4-BE49-F238E27FC236}">
                <a16:creationId xmlns:a16="http://schemas.microsoft.com/office/drawing/2014/main" id="{AAC94642-910C-471D-97D6-E10FF1FFC951}"/>
              </a:ext>
            </a:extLst>
          </p:cNvPr>
          <p:cNvSpPr>
            <a:spLocks noGrp="1" noChangeAspect="1" noEditPoints="1" noChangeArrowheads="1"/>
          </p:cNvSpPr>
          <p:nvPr>
            <p:ph idx="1"/>
          </p:nvPr>
        </p:nvSpPr>
        <p:spPr bwMode="auto">
          <a:xfrm>
            <a:off x="356937" y="1127793"/>
            <a:ext cx="10515600" cy="2036512"/>
          </a:xfrm>
          <a:prstGeom prst="wav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tr-TR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30 Ağustos 1922’de İstiklal Savaşı kazanıldı. Bizler bu günü yurdumuzda 30 Ağustos Zafer Bayramı olarak kutlarız.</a:t>
            </a:r>
          </a:p>
        </p:txBody>
      </p:sp>
      <p:pic>
        <p:nvPicPr>
          <p:cNvPr id="3074" name="Picture 2" descr="Kutlu Olsun! 30 Ağustos Zafer Bayramı'nın Şanlı Tarihini Gururla Anıyoruz!  - onedio.com">
            <a:extLst>
              <a:ext uri="{FF2B5EF4-FFF2-40B4-BE49-F238E27FC236}">
                <a16:creationId xmlns:a16="http://schemas.microsoft.com/office/drawing/2014/main" id="{C048068F-631A-4341-9DE3-11BCE6BEC2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4558" y="3164306"/>
            <a:ext cx="9264315" cy="3328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64714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D0B369C-3FDB-440C-8699-9370EF2944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alibri" pitchFamily="34" charset="0"/>
              </a:rPr>
              <a:t>29 Ekim Cumhuriyet Bayramı</a:t>
            </a:r>
            <a:br>
              <a:rPr lang="tr-TR" b="1" dirty="0">
                <a:latin typeface="Calibri" pitchFamily="34" charset="0"/>
              </a:rPr>
            </a:br>
            <a:endParaRPr lang="tr-TR" dirty="0"/>
          </a:p>
        </p:txBody>
      </p:sp>
      <p:sp>
        <p:nvSpPr>
          <p:cNvPr id="4" name="Cloud">
            <a:extLst>
              <a:ext uri="{FF2B5EF4-FFF2-40B4-BE49-F238E27FC236}">
                <a16:creationId xmlns:a16="http://schemas.microsoft.com/office/drawing/2014/main" id="{00BB61AB-50A4-4722-94AD-5C3F762F7EC2}"/>
              </a:ext>
            </a:extLst>
          </p:cNvPr>
          <p:cNvSpPr>
            <a:spLocks noGrp="1" noChangeAspect="1" noEditPoints="1" noChangeArrowheads="1"/>
          </p:cNvSpPr>
          <p:nvPr>
            <p:ph idx="1"/>
          </p:nvPr>
        </p:nvSpPr>
        <p:spPr bwMode="auto">
          <a:xfrm>
            <a:off x="417095" y="1320299"/>
            <a:ext cx="10515600" cy="2325269"/>
          </a:xfrm>
          <a:prstGeom prst="wav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tr-TR" sz="3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29 Ekim 1923’de Cumhuriyet kuruldu. 29 Ekimi Cumhuriyet Bayramı olarak kutlarız. </a:t>
            </a:r>
          </a:p>
        </p:txBody>
      </p:sp>
      <p:pic>
        <p:nvPicPr>
          <p:cNvPr id="4098" name="Picture 2" descr="29 Ekim Cumhuriyet Bayramı 2-4-8 kıtalık şiirleri! En güzel Cumhuriyet  Bayramı şiirleri sözleri! - Takvim">
            <a:extLst>
              <a:ext uri="{FF2B5EF4-FFF2-40B4-BE49-F238E27FC236}">
                <a16:creationId xmlns:a16="http://schemas.microsoft.com/office/drawing/2014/main" id="{B82AC8B6-2C17-4DBC-8E00-75F253673D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3753853"/>
            <a:ext cx="9496925" cy="2997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338065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26B895C8-5368-47F4-9880-5DC4769A97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b="1" dirty="0">
                <a:solidFill>
                  <a:srgbClr val="FF0000"/>
                </a:solidFill>
                <a:latin typeface="Calibri" pitchFamily="34" charset="0"/>
              </a:rPr>
              <a:t>15 Temmuz Demokrasi ve Milli Birlik Günü </a:t>
            </a:r>
            <a:endParaRPr lang="tr-TR" dirty="0"/>
          </a:p>
        </p:txBody>
      </p:sp>
      <p:sp>
        <p:nvSpPr>
          <p:cNvPr id="4" name="Cloud">
            <a:extLst>
              <a:ext uri="{FF2B5EF4-FFF2-40B4-BE49-F238E27FC236}">
                <a16:creationId xmlns:a16="http://schemas.microsoft.com/office/drawing/2014/main" id="{36674C41-6E04-449C-80A4-EAC51C361347}"/>
              </a:ext>
            </a:extLst>
          </p:cNvPr>
          <p:cNvSpPr>
            <a:spLocks noGrp="1" noChangeAspect="1" noEditPoints="1" noChangeArrowheads="1"/>
          </p:cNvSpPr>
          <p:nvPr>
            <p:ph idx="1"/>
          </p:nvPr>
        </p:nvSpPr>
        <p:spPr bwMode="auto">
          <a:xfrm>
            <a:off x="260684" y="1356393"/>
            <a:ext cx="10515600" cy="1892133"/>
          </a:xfrm>
          <a:prstGeom prst="wave">
            <a:avLst/>
          </a:prstGeom>
          <a:ln>
            <a:headEnd/>
            <a:tailE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 fontScale="70000" lnSpcReduction="20000"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Font typeface="Wingdings" panose="05000000000000000000" pitchFamily="2" charset="2"/>
              <a:buChar char="v"/>
            </a:pPr>
            <a:r>
              <a:rPr lang="tr-TR" sz="3600" b="1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15 Temmuz gecesi yurdumuzu ele geçirmek isteyen düşmanlar Türk halkının büyük cesaretiyle engellenmiştir. Bu günü Demokrasi ve Milli Birlik Günü olarak kutlarız.</a:t>
            </a:r>
          </a:p>
        </p:txBody>
      </p:sp>
      <p:pic>
        <p:nvPicPr>
          <p:cNvPr id="5122" name="Picture 2" descr="15 Temmuz Demokrasi ve Milli Birlik Günü - GALATASARAY.ORG">
            <a:hlinkClick r:id="rId3"/>
            <a:extLst>
              <a:ext uri="{FF2B5EF4-FFF2-40B4-BE49-F238E27FC236}">
                <a16:creationId xmlns:a16="http://schemas.microsoft.com/office/drawing/2014/main" id="{48455802-9098-4DB1-A4FC-118BE0CF70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032" y="3248526"/>
            <a:ext cx="10034336" cy="3441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154568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>
            <a:extLst>
              <a:ext uri="{FF2B5EF4-FFF2-40B4-BE49-F238E27FC236}">
                <a16:creationId xmlns:a16="http://schemas.microsoft.com/office/drawing/2014/main" id="{EDF33A92-13A8-443E-86F1-CF323F85C3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>
                <a:solidFill>
                  <a:srgbClr val="00B0F0"/>
                </a:solidFill>
              </a:rPr>
              <a:t>Defterimize Yazalım Çocuklar.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3BABF70-EA89-4BC5-A75B-69AFDDF69A0E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 eaLnBrk="1" hangingPunct="1">
              <a:buNone/>
            </a:pPr>
            <a:r>
              <a:rPr lang="tr-TR" sz="4800" dirty="0">
                <a:solidFill>
                  <a:srgbClr val="FF0000"/>
                </a:solidFill>
              </a:rPr>
              <a:t> Milli Bayramlar ve Günler</a:t>
            </a:r>
            <a:endParaRPr lang="tr-TR" sz="3600" b="1" dirty="0"/>
          </a:p>
          <a:p>
            <a:pPr marL="533400" indent="-533400" eaLnBrk="1" hangingPunct="1">
              <a:buFont typeface="Wingdings" pitchFamily="2" charset="2"/>
              <a:buAutoNum type="arabicParenR"/>
            </a:pPr>
            <a:r>
              <a:rPr lang="tr-TR" sz="3600" b="1" dirty="0"/>
              <a:t>23 Nisan Ulusal Egemenlik ve Çocuk Bayramı</a:t>
            </a:r>
          </a:p>
          <a:p>
            <a:pPr marL="533400" indent="-533400" eaLnBrk="1" hangingPunct="1">
              <a:buFont typeface="Wingdings" pitchFamily="2" charset="2"/>
              <a:buAutoNum type="arabicParenR"/>
            </a:pPr>
            <a:r>
              <a:rPr lang="tr-TR" sz="3600" b="1" dirty="0"/>
              <a:t>19 Mayıs Gençlik ve Spor Bayramı</a:t>
            </a:r>
          </a:p>
          <a:p>
            <a:pPr marL="533400" indent="-533400" eaLnBrk="1" hangingPunct="1">
              <a:buFont typeface="Wingdings" pitchFamily="2" charset="2"/>
              <a:buAutoNum type="arabicParenR"/>
            </a:pPr>
            <a:r>
              <a:rPr lang="tr-TR" sz="3600" b="1" dirty="0"/>
              <a:t>30 Ağustos Zafer Bayramı</a:t>
            </a:r>
          </a:p>
          <a:p>
            <a:pPr marL="533400" indent="-533400" eaLnBrk="1" hangingPunct="1">
              <a:buFont typeface="Wingdings" pitchFamily="2" charset="2"/>
              <a:buAutoNum type="arabicParenR"/>
            </a:pPr>
            <a:r>
              <a:rPr lang="tr-TR" sz="3600" b="1" dirty="0"/>
              <a:t>29 Ekim Cumhuriyet Bayramı</a:t>
            </a:r>
          </a:p>
          <a:p>
            <a:pPr marL="533400" indent="-533400" eaLnBrk="1" hangingPunct="1">
              <a:buFont typeface="Wingdings" pitchFamily="2" charset="2"/>
              <a:buAutoNum type="arabicParenR"/>
            </a:pPr>
            <a:r>
              <a:rPr lang="tr-TR" sz="3600" b="1" dirty="0"/>
              <a:t>15 Temmuz Demokrasi ve Milli Birlik Günü</a:t>
            </a:r>
          </a:p>
          <a:p>
            <a:pPr marL="533400" indent="-533400" eaLnBrk="1" hangingPunct="1">
              <a:buFont typeface="Wingdings" pitchFamily="2" charset="2"/>
              <a:buAutoNum type="arabicParenR"/>
            </a:pPr>
            <a:endParaRPr lang="tr-TR" sz="3600" dirty="0"/>
          </a:p>
          <a:p>
            <a:pPr marL="533400" indent="-533400" eaLnBrk="1" hangingPunct="1">
              <a:buFont typeface="Wingdings" pitchFamily="2" charset="2"/>
              <a:buAutoNum type="arabicParenR"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234853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eması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315</Words>
  <PresentationFormat>Geniş ekran</PresentationFormat>
  <Paragraphs>52</Paragraphs>
  <Slides>11</Slides>
  <Notes>6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5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11</vt:i4>
      </vt:variant>
    </vt:vector>
  </HeadingPairs>
  <TitlesOfParts>
    <vt:vector size="17" baseType="lpstr">
      <vt:lpstr>Arial</vt:lpstr>
      <vt:lpstr>Calibri</vt:lpstr>
      <vt:lpstr>Calibri Light</vt:lpstr>
      <vt:lpstr>Comic Sans MS</vt:lpstr>
      <vt:lpstr>Wingdings</vt:lpstr>
      <vt:lpstr>Office Teması</vt:lpstr>
      <vt:lpstr>    MİLLİ BAYRAMLARIMIZ VE GÜNLERİMİZ  </vt:lpstr>
      <vt:lpstr>Milli Bayram Nedir ?</vt:lpstr>
      <vt:lpstr>DİKKATLE İNCELEYELİM</vt:lpstr>
      <vt:lpstr>23 Nisan Ulusal Egemenlik ve Çocuk Bayramı </vt:lpstr>
      <vt:lpstr>19 Mayıs Gençlik ve Spor Bayramı </vt:lpstr>
      <vt:lpstr>30 Ağustos Zafer Bayramı </vt:lpstr>
      <vt:lpstr>29 Ekim Cumhuriyet Bayramı </vt:lpstr>
      <vt:lpstr>15 Temmuz Demokrasi ve Milli Birlik Günü </vt:lpstr>
      <vt:lpstr>Defterimize Yazalım Çocuklar.</vt:lpstr>
      <vt:lpstr>Hep beraber cevaplayalım</vt:lpstr>
      <vt:lpstr>PowerPoint Sunusu</vt:lpstr>
    </vt:vector>
  </TitlesOfParts>
  <Manager>https://www.sorubak.com</Manager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https://www.sorubak.com</dc:title>
  <dc:subject>https://www.sorubak.com</dc:subject>
  <dc:creator>https://www.sorubak.com</dc:creator>
  <cp:keywords>https:/www.sorubak.com</cp:keywords>
  <dc:description>https://www.sorubak.com</dc:description>
  <dcterms:created xsi:type="dcterms:W3CDTF">2021-03-31T17:33:57Z</dcterms:created>
  <dcterms:modified xsi:type="dcterms:W3CDTF">2021-04-05T11:08:13Z</dcterms:modified>
  <cp:category>https://www.sorubak.com</cp:category>
</cp:coreProperties>
</file>