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7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8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-72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66FE4-D4C2-4C8F-8338-368E223A77AF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4080C-61ED-4325-860D-82B38A29040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3652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4080C-61ED-4325-860D-82B38A29040A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17165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5720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12109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490918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61772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7164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07787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317041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37913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44329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6883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3346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7406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195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51346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447561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1298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70721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C86DE5-4B28-4338-863F-4F5295414FE1}" type="datetimeFigureOut">
              <a:rPr lang="tr-TR" smtClean="0"/>
              <a:pPr/>
              <a:t>15/10/2020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649F11B-2DA7-47A4-BAA9-34ADE6CDC1F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8546745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5400" b="1" dirty="0" smtClean="0">
                <a:latin typeface="Comic Sans MS" panose="030F0702030302020204" pitchFamily="66" charset="0"/>
              </a:rPr>
              <a:t>Okulumuzun </a:t>
            </a:r>
            <a:br>
              <a:rPr lang="tr-TR" sz="5400" b="1" dirty="0" smtClean="0">
                <a:latin typeface="Comic Sans MS" panose="030F0702030302020204" pitchFamily="66" charset="0"/>
              </a:rPr>
            </a:br>
            <a:r>
              <a:rPr lang="tr-TR" sz="5400" b="1" dirty="0" smtClean="0">
                <a:latin typeface="Comic Sans MS" panose="030F0702030302020204" pitchFamily="66" charset="0"/>
              </a:rPr>
              <a:t>bölümleri</a:t>
            </a:r>
            <a:endParaRPr lang="tr-TR" sz="5400" b="1" dirty="0">
              <a:latin typeface="Comic Sans MS" panose="030F0702030302020204" pitchFamily="66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00B0F0"/>
                </a:solidFill>
              </a:rPr>
              <a:t>Bahar BAŞOĞLU</a:t>
            </a:r>
          </a:p>
          <a:p>
            <a:r>
              <a:rPr lang="tr-TR" dirty="0" smtClean="0">
                <a:solidFill>
                  <a:srgbClr val="00B0F0"/>
                </a:solidFill>
              </a:rPr>
              <a:t>1-D SINIFI</a:t>
            </a:r>
          </a:p>
          <a:p>
            <a:r>
              <a:rPr lang="tr-TR" dirty="0" smtClean="0">
                <a:solidFill>
                  <a:srgbClr val="00B0F0"/>
                </a:solidFill>
              </a:rPr>
              <a:t>ŞEHİT ÇAĞLAYAN IRMAK İLKOKULU</a:t>
            </a: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1034" name="Picture 10" descr="Batı Linn-Wilsonville Okul Bölgesi Anaokulu, okul, çocuk, çizgi film, okul  Clipart png | PNGW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5302" y="1640850"/>
            <a:ext cx="5178965" cy="342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57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81194" y="5013806"/>
            <a:ext cx="8534400" cy="902086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TEMİZLİK GÖREVLİSİ ODASI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7557" y="694922"/>
            <a:ext cx="5855133" cy="431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40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11921" y="5166206"/>
            <a:ext cx="8534400" cy="791250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KÜTÜPHANE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Erciş Ziraat Odas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921" y="496310"/>
            <a:ext cx="6563881" cy="435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240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73376" y="5193915"/>
            <a:ext cx="8534400" cy="735832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ÇOK AMAÇLI SALON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9218" name="Picture 2" descr="Okul fotoları - Gölcük Atatürk Anadolu Lises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5393" y="361227"/>
            <a:ext cx="7077169" cy="47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18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OKUL BAHÇESİ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0242" name="Picture 2" descr="En güzel bahçesi olan OKUL…&quot; - - Manşet 67 - Kdz.Ereğli - Zonguld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2" y="433964"/>
            <a:ext cx="6101244" cy="386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71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ZEKA OYUNLARI SINIFI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1266" name="Picture 2" descr="ZEKA OYUNLARI VE ETKİNLİK ODASI - Demiroluk İlkokul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2" y="471055"/>
            <a:ext cx="7512241" cy="422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7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140430" y="1356204"/>
            <a:ext cx="3832370" cy="1507067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koridorlar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9458" name="Picture 2" descr="Okul koridorları, “Bilim Sokağı“ old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3829" y="911946"/>
            <a:ext cx="5991466" cy="465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42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071157" y="1757987"/>
            <a:ext cx="3555279" cy="4171758"/>
          </a:xfrm>
        </p:spPr>
        <p:txBody>
          <a:bodyPr>
            <a:norm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Merdivenler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inerken ve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çıkarken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dikkatli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olmalıyız.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Merdiven Yazıları - Çetintaş Okul Gereçleri Merdiven Yazılar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029" y="682720"/>
            <a:ext cx="6127816" cy="459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3273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95049" y="857441"/>
            <a:ext cx="8534400" cy="2176704"/>
          </a:xfrm>
        </p:spPr>
        <p:txBody>
          <a:bodyPr>
            <a:noAutofit/>
          </a:bodyPr>
          <a:lstStyle/>
          <a:p>
            <a:r>
              <a:rPr lang="tr-TR" sz="5400" b="1" dirty="0" smtClean="0">
                <a:latin typeface="Comic Sans MS" panose="030F0702030302020204" pitchFamily="66" charset="0"/>
              </a:rPr>
              <a:t>OKULUMUZUN ÇALIŞANLARI</a:t>
            </a:r>
            <a:endParaRPr lang="tr-TR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46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010399" y="899005"/>
            <a:ext cx="4114801" cy="4351868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ÖĞRETMENLER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OKUMA YAZMA, SAYILAR GİBİ PEK ÇOK BİLGİ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ÖĞRETİR.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2290" name="Picture 2" descr="Free Teacher Clipart, Download Free Clip Art, Free Clip Art on Clipart  Libr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9847" y="762935"/>
            <a:ext cx="4913025" cy="530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123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054437" y="1176096"/>
            <a:ext cx="4494212" cy="4324159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OKUL MÜDÜRÜ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OKULU YÖNETİR.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OKULDAKİ EĞİTİM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VE ÖĞRETİMİN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DÜZENLİ OLMASINI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SAĞLAR.</a:t>
            </a:r>
            <a:br>
              <a:rPr lang="tr-TR" b="1" dirty="0" smtClean="0">
                <a:latin typeface="Comic Sans MS" panose="030F0702030302020204" pitchFamily="66" charset="0"/>
              </a:rPr>
            </a:b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3314" name="Picture 2" descr="office manager showing thumb up. Clipart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484" y="891401"/>
            <a:ext cx="4289571" cy="481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141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184073" y="1273077"/>
            <a:ext cx="4286394" cy="3659141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OKULUMUZUN İÇİNDE PEK ÇOK ODA VARDIR.</a:t>
            </a:r>
            <a:br>
              <a:rPr lang="tr-TR" dirty="0" smtClean="0">
                <a:latin typeface="Comic Sans MS" panose="030F0702030302020204" pitchFamily="66" charset="0"/>
              </a:rPr>
            </a:br>
            <a:r>
              <a:rPr lang="tr-TR" dirty="0" smtClean="0">
                <a:latin typeface="Comic Sans MS" panose="030F0702030302020204" pitchFamily="66" charset="0"/>
              </a:rPr>
              <a:t>BU ODALARDA NELER VAR?</a:t>
            </a:r>
            <a:br>
              <a:rPr lang="tr-TR" dirty="0" smtClean="0">
                <a:latin typeface="Comic Sans MS" panose="030F0702030302020204" pitchFamily="66" charset="0"/>
              </a:rPr>
            </a:br>
            <a:endParaRPr lang="tr-TR" dirty="0"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479" y="983999"/>
            <a:ext cx="2700540" cy="497090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70467" y="983999"/>
            <a:ext cx="3080559" cy="497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55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42362" y="705041"/>
            <a:ext cx="3953885" cy="4047068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OKUL MÜDÜR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YARDIMCISI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 MÜDÜRÜNE YARDIM Eder.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4338" name="Picture 2" descr="Secretary, office manager, beautiful girl with phone. Colorful image Clipart 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902" y="705041"/>
            <a:ext cx="4448849" cy="444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3812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772399" y="999833"/>
            <a:ext cx="3422073" cy="4237185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TEMİZLİK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GÖREVLİSİ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OKULUN TEMİZLİĞİNİ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VE TAMİRİNİ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YAPARLAR.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Duvar Silimi | Duvar Temizliği | Işıltı Temizl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469" y="401780"/>
            <a:ext cx="6340724" cy="483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3275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61019" y="1076804"/>
            <a:ext cx="4369520" cy="4284905"/>
          </a:xfrm>
        </p:spPr>
        <p:txBody>
          <a:bodyPr>
            <a:norm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KANTİNCİ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KANTİNDE YİYECEK VE İÇECEK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SATAR.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5362" name="Picture 2" descr="Kantin Stok Vektörler, İlüstrasyonlar ve Küçük Resimler | Stockfre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9817" y="896378"/>
            <a:ext cx="4983884" cy="489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2537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620000" y="1021507"/>
            <a:ext cx="3718357" cy="503074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REHBER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ÖĞRETMEN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OKULA UYUM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SAĞLAMANIZ İÇİN YARDIMCI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OLURUM.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17410" name="Picture 2" descr="Veliler bu soruları öğretmenlere sormalı - Eğitim - Öğretmenler Haber Sites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484" y="894628"/>
            <a:ext cx="6555495" cy="479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745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00799" y="912859"/>
            <a:ext cx="4771303" cy="4725941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OKUL GÜVENLİK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GÖREVLİSİ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OKULUN GÜVENLİĞİNİ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SAĞLAR.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18434" name="Picture 2" descr="Polis memuru Kadın, Polis, polis memuru, şapka, insanlar png | PNGW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0904" y="789709"/>
            <a:ext cx="2282005" cy="528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7948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97781" y="968278"/>
            <a:ext cx="4217121" cy="5003031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MEMUR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OKULUN YAZI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İŞLERİNİ YAPAR.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3028" y="1097321"/>
            <a:ext cx="5126735" cy="43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470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15200" y="1771841"/>
            <a:ext cx="4211782" cy="3506741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latin typeface="Comic Sans MS" panose="030F0702030302020204" pitchFamily="66" charset="0"/>
              </a:rPr>
              <a:t>SINIFLARIMIZda</a:t>
            </a: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eğitim alırız.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>
                <a:latin typeface="Comic Sans MS" panose="030F0702030302020204" pitchFamily="66" charset="0"/>
              </a:rPr>
              <a:t/>
            </a:r>
            <a:br>
              <a:rPr lang="tr-TR" b="1" dirty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 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824" y="628783"/>
            <a:ext cx="5547841" cy="490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10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398327" y="1854968"/>
            <a:ext cx="3967739" cy="1507067"/>
          </a:xfrm>
        </p:spPr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MÜDÜR ODASI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6855" y="889777"/>
            <a:ext cx="6201102" cy="488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707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02581" y="810902"/>
            <a:ext cx="5048394" cy="4268741"/>
          </a:xfrm>
        </p:spPr>
        <p:txBody>
          <a:bodyPr>
            <a:norm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MÜDÜR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YARDIMCISI 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>ODASI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857" y="630792"/>
            <a:ext cx="5495087" cy="491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9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7200" b="1" dirty="0" smtClean="0">
                <a:latin typeface="Comic Sans MS" panose="030F0702030302020204" pitchFamily="66" charset="0"/>
              </a:rPr>
              <a:t>KANTİN</a:t>
            </a:r>
            <a:endParaRPr lang="tr-TR" sz="7200" b="1" dirty="0"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1505" y="234084"/>
            <a:ext cx="4609585" cy="428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56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0357" y="5332460"/>
            <a:ext cx="8534400" cy="63885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OKUL TUVALETLERİ</a:t>
            </a:r>
            <a:br>
              <a:rPr lang="tr-TR" b="1" dirty="0" smtClean="0">
                <a:latin typeface="Comic Sans MS" panose="030F0702030302020204" pitchFamily="66" charset="0"/>
              </a:rPr>
            </a:b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Clipart klozet sifonu çeken erkek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8771" y="1104130"/>
            <a:ext cx="3414811" cy="39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okul tuvaleti sanırım - başlığı açan kişinin entryleri - 1 - inci sözlü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357" y="739484"/>
            <a:ext cx="5983425" cy="323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eden tuvalete tuvalet yazıyorlar? WC'nin İngilizce şifresi nasıl çözülür?  Tuvaletin nerede olduğunu nasıl öğrenebilirim?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5563" y="3711953"/>
            <a:ext cx="1697171" cy="23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791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25775" y="4695150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ÖĞRETMENLER ODASI</a:t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b="1" dirty="0" smtClean="0">
                <a:latin typeface="Comic Sans MS" panose="030F0702030302020204" pitchFamily="66" charset="0"/>
              </a:rPr>
              <a:t/>
            </a:r>
            <a:br>
              <a:rPr lang="tr-TR" b="1" dirty="0" smtClean="0">
                <a:latin typeface="Comic Sans MS" panose="030F0702030302020204" pitchFamily="66" charset="0"/>
              </a:rPr>
            </a:br>
            <a:r>
              <a:rPr lang="tr-TR" sz="2700" b="1" dirty="0" smtClean="0">
                <a:latin typeface="Comic Sans MS" panose="030F0702030302020204" pitchFamily="66" charset="0"/>
              </a:rPr>
              <a:t>ÖĞRETMENLERİN DİNLENDİĞİ, DERSE HAZIRLANDIĞI ODADIR.</a:t>
            </a:r>
            <a:endParaRPr lang="tr-TR" sz="2700" b="1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 descr="Okul Donatımları İkra Kurums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156" y="448830"/>
            <a:ext cx="5801879" cy="384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64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latin typeface="Comic Sans MS" panose="030F0702030302020204" pitchFamily="66" charset="0"/>
              </a:rPr>
              <a:t>REHBERLİK SERVİSİ</a:t>
            </a:r>
            <a:endParaRPr lang="tr-TR" b="1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 descr="Kozan 5 Yıldız – Geleceğe Bir Adım Ön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9248" y="515648"/>
            <a:ext cx="5715000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13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156</TotalTime>
  <Words>55</Words>
  <PresentationFormat>Özel</PresentationFormat>
  <Paragraphs>29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Dilim</vt:lpstr>
      <vt:lpstr>Okulumuzun  bölümleri</vt:lpstr>
      <vt:lpstr>OKULUMUZUN İÇİNDE PEK ÇOK ODA VARDIR. BU ODALARDA NELER VAR? </vt:lpstr>
      <vt:lpstr>SINIFLARIMIZda  eğitim alırız.    </vt:lpstr>
      <vt:lpstr>MÜDÜR ODASI</vt:lpstr>
      <vt:lpstr>MÜDÜR  YARDIMCISI  ODASI</vt:lpstr>
      <vt:lpstr>KANTİN</vt:lpstr>
      <vt:lpstr>OKUL TUVALETLERİ </vt:lpstr>
      <vt:lpstr>ÖĞRETMENLER ODASI  ÖĞRETMENLERİN DİNLENDİĞİ, DERSE HAZIRLANDIĞI ODADIR.</vt:lpstr>
      <vt:lpstr>REHBERLİK SERVİSİ</vt:lpstr>
      <vt:lpstr>TEMİZLİK GÖREVLİSİ ODASI</vt:lpstr>
      <vt:lpstr>KÜTÜPHANE</vt:lpstr>
      <vt:lpstr>ÇOK AMAÇLI SALON</vt:lpstr>
      <vt:lpstr>OKUL BAHÇESİ</vt:lpstr>
      <vt:lpstr>ZEKA OYUNLARI SINIFI</vt:lpstr>
      <vt:lpstr>koridorlar</vt:lpstr>
      <vt:lpstr>Merdivenler   inerken ve  çıkarken dikkatli  olmalıyız.</vt:lpstr>
      <vt:lpstr>OKULUMUZUN ÇALIŞANLARI</vt:lpstr>
      <vt:lpstr>ÖĞRETMENLER   OKUMA YAZMA, SAYILAR GİBİ PEK ÇOK BİLGİ ÖĞRETİR.</vt:lpstr>
      <vt:lpstr>OKUL MÜDÜRÜ  OKULU YÖNETİR. OKULDAKİ EĞİTİM VE ÖĞRETİMİN  DÜZENLİ OLMASINI SAĞLAR. </vt:lpstr>
      <vt:lpstr>OKUL MÜDÜR YARDIMCISI  OKUL MÜDÜRÜNE YARDIM Eder.</vt:lpstr>
      <vt:lpstr>TEMİZLİK  GÖREVLİSİ  OKULUN TEMİZLİĞİNİ VE TAMİRİNİ YAPARLAR.</vt:lpstr>
      <vt:lpstr>KANTİNCİ  KANTİNDE YİYECEK VE İÇECEK  SATAR.</vt:lpstr>
      <vt:lpstr>REHBER  ÖĞRETMEN  OKULA UYUM  SAĞLAMANIZ İÇİN YARDIMCI  OLURUM.  </vt:lpstr>
      <vt:lpstr>OKUL GÜVENLİK  GÖREVLİSİ  OKULUN GÜVENLİĞİNİ SAĞLAR.</vt:lpstr>
      <vt:lpstr>MEMUR  OKULUN YAZI  İŞLERİNİ YAPAR.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2020-10-12T20:25:42Z</dcterms:created>
  <dcterms:modified xsi:type="dcterms:W3CDTF">2020-10-15T08:31:25Z</dcterms:modified>
  <cp:category>https://www.sorubak.com</cp:category>
</cp:coreProperties>
</file>