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102" y="4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7A77A0-ED83-4463-9E2D-AD2938CE1161}" type="datetimeFigureOut">
              <a:rPr lang="tr-TR" smtClean="0"/>
              <a:t>13.01.2021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EFA344-0239-4D34-A7F6-FF6A0A9E9EF7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32348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EFA344-0239-4D34-A7F6-FF6A0A9E9EF7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382622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00DD5-959B-480B-AEF4-4173EB2F116E}" type="datetimeFigureOut">
              <a:rPr lang="tr-TR" smtClean="0"/>
              <a:t>13.01.2021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24CC0-4DF4-4050-A596-B1BA0A3C0098}" type="slidenum">
              <a:rPr lang="tr-TR" smtClean="0"/>
              <a:t>‹#›</a:t>
            </a:fld>
            <a:endParaRPr lang="tr-TR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9085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Yazılı Panoramik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00DD5-959B-480B-AEF4-4173EB2F116E}" type="datetimeFigureOut">
              <a:rPr lang="tr-TR" smtClean="0"/>
              <a:t>13.01.2021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24CC0-4DF4-4050-A596-B1BA0A3C009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06125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şlık ve Resim Yazıs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00DD5-959B-480B-AEF4-4173EB2F116E}" type="datetimeFigureOut">
              <a:rPr lang="tr-TR" smtClean="0"/>
              <a:t>13.01.2021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24CC0-4DF4-4050-A596-B1BA0A3C009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802700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sim Yazılı 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00DD5-959B-480B-AEF4-4173EB2F116E}" type="datetimeFigureOut">
              <a:rPr lang="tr-TR" smtClean="0"/>
              <a:t>13.01.2021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24CC0-4DF4-4050-A596-B1BA0A3C0098}" type="slidenum">
              <a:rPr lang="tr-TR" smtClean="0"/>
              <a:t>‹#›</a:t>
            </a:fld>
            <a:endParaRPr lang="tr-TR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24714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00DD5-959B-480B-AEF4-4173EB2F116E}" type="datetimeFigureOut">
              <a:rPr lang="tr-TR" smtClean="0"/>
              <a:t>13.01.2021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24CC0-4DF4-4050-A596-B1BA0A3C009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168269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ıntı 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tr-TR"/>
              <a:t>Asıl metin stillerini düzenle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00DD5-959B-480B-AEF4-4173EB2F116E}" type="datetimeFigureOut">
              <a:rPr lang="tr-TR" smtClean="0"/>
              <a:t>13.01.2021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24CC0-4DF4-4050-A596-B1BA0A3C0098}" type="slidenum">
              <a:rPr lang="tr-TR" smtClean="0"/>
              <a:t>‹#›</a:t>
            </a:fld>
            <a:endParaRPr lang="tr-TR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058365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oğru veya Yanlı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tr-TR"/>
              <a:t>Asıl metin stillerini düzenle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00DD5-959B-480B-AEF4-4173EB2F116E}" type="datetimeFigureOut">
              <a:rPr lang="tr-TR" smtClean="0"/>
              <a:t>13.01.2021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24CC0-4DF4-4050-A596-B1BA0A3C009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247328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00DD5-959B-480B-AEF4-4173EB2F116E}" type="datetimeFigureOut">
              <a:rPr lang="tr-TR" smtClean="0"/>
              <a:t>13.01.2021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24CC0-4DF4-4050-A596-B1BA0A3C009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059460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00DD5-959B-480B-AEF4-4173EB2F116E}" type="datetimeFigureOut">
              <a:rPr lang="tr-TR" smtClean="0"/>
              <a:t>13.01.2021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24CC0-4DF4-4050-A596-B1BA0A3C009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37123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00DD5-959B-480B-AEF4-4173EB2F116E}" type="datetimeFigureOut">
              <a:rPr lang="tr-TR" smtClean="0"/>
              <a:t>13.01.2021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24CC0-4DF4-4050-A596-B1BA0A3C009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76967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00DD5-959B-480B-AEF4-4173EB2F116E}" type="datetimeFigureOut">
              <a:rPr lang="tr-TR" smtClean="0"/>
              <a:t>13.01.2021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24CC0-4DF4-4050-A596-B1BA0A3C009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19424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00DD5-959B-480B-AEF4-4173EB2F116E}" type="datetimeFigureOut">
              <a:rPr lang="tr-TR" smtClean="0"/>
              <a:t>13.01.2021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24CC0-4DF4-4050-A596-B1BA0A3C009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61510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00DD5-959B-480B-AEF4-4173EB2F116E}" type="datetimeFigureOut">
              <a:rPr lang="tr-TR" smtClean="0"/>
              <a:t>13.01.2021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24CC0-4DF4-4050-A596-B1BA0A3C009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05855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00DD5-959B-480B-AEF4-4173EB2F116E}" type="datetimeFigureOut">
              <a:rPr lang="tr-TR" smtClean="0"/>
              <a:t>13.01.2021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24CC0-4DF4-4050-A596-B1BA0A3C009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723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00DD5-959B-480B-AEF4-4173EB2F116E}" type="datetimeFigureOut">
              <a:rPr lang="tr-TR" smtClean="0"/>
              <a:t>13.01.2021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24CC0-4DF4-4050-A596-B1BA0A3C009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34951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00DD5-959B-480B-AEF4-4173EB2F116E}" type="datetimeFigureOut">
              <a:rPr lang="tr-TR" smtClean="0"/>
              <a:t>13.01.2021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24CC0-4DF4-4050-A596-B1BA0A3C009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4912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00DD5-959B-480B-AEF4-4173EB2F116E}" type="datetimeFigureOut">
              <a:rPr lang="tr-TR" smtClean="0"/>
              <a:t>13.01.2021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24CC0-4DF4-4050-A596-B1BA0A3C009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1085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B200DD5-959B-480B-AEF4-4173EB2F116E}" type="datetimeFigureOut">
              <a:rPr lang="tr-TR" smtClean="0"/>
              <a:t>13.01.2021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6F24CC0-4DF4-4050-A596-B1BA0A3C009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565302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tr-TR" sz="5400" b="1" dirty="0">
                <a:solidFill>
                  <a:schemeClr val="bg1"/>
                </a:solidFill>
                <a:latin typeface="Comic Sans MS" panose="030F0702030302020204" pitchFamily="66" charset="0"/>
              </a:rPr>
              <a:t>SAĞLIĞIMIZ İÇİN ALINMASI</a:t>
            </a:r>
            <a:br>
              <a:rPr lang="tr-TR" sz="5400" b="1" dirty="0">
                <a:solidFill>
                  <a:schemeClr val="bg1"/>
                </a:solidFill>
                <a:latin typeface="Comic Sans MS" panose="030F0702030302020204" pitchFamily="66" charset="0"/>
              </a:rPr>
            </a:br>
            <a:r>
              <a:rPr lang="tr-TR" sz="5400" b="1" dirty="0">
                <a:solidFill>
                  <a:schemeClr val="bg1"/>
                </a:solidFill>
                <a:latin typeface="Comic Sans MS" panose="030F0702030302020204" pitchFamily="66" charset="0"/>
              </a:rPr>
              <a:t>GEREKEN ÖNLEMLER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423333"/>
          </a:xfrm>
        </p:spPr>
        <p:txBody>
          <a:bodyPr/>
          <a:lstStyle/>
          <a:p>
            <a:r>
              <a:rPr lang="tr-TR" b="1" dirty="0">
                <a:solidFill>
                  <a:schemeClr val="bg1"/>
                </a:solidFill>
              </a:rPr>
              <a:t>BAHAR BAŞOĞLU KÜTAHYA</a:t>
            </a:r>
          </a:p>
        </p:txBody>
      </p:sp>
    </p:spTree>
    <p:extLst>
      <p:ext uri="{BB962C8B-B14F-4D97-AF65-F5344CB8AC3E}">
        <p14:creationId xmlns:p14="http://schemas.microsoft.com/office/powerpoint/2010/main" val="40452290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84211" y="685801"/>
            <a:ext cx="10925897" cy="17110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4400" b="1" dirty="0">
                <a:solidFill>
                  <a:schemeClr val="bg1"/>
                </a:solidFill>
                <a:latin typeface="Comic Sans MS" panose="030F0702030302020204" pitchFamily="66" charset="0"/>
              </a:rPr>
              <a:t>Spor yapmalıyız. Spor yaparak vücudumuzu güçlendirmeliyiz.</a:t>
            </a:r>
          </a:p>
        </p:txBody>
      </p:sp>
      <p:pic>
        <p:nvPicPr>
          <p:cNvPr id="9220" name="Picture 4" descr="Habat Deniz: Bilgisayarmı ? Spormu 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02" y="2095500"/>
            <a:ext cx="38100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Clipart tenis oynayan kız | Yeni Slay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5284" y="1966912"/>
            <a:ext cx="5048250" cy="5019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0227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84211" y="685800"/>
            <a:ext cx="10815061" cy="16279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4000" b="1" dirty="0">
                <a:solidFill>
                  <a:schemeClr val="bg1"/>
                </a:solidFill>
                <a:latin typeface="Comic Sans MS" panose="030F0702030302020204" pitchFamily="66" charset="0"/>
              </a:rPr>
              <a:t>Erken yatıp, erken kalkmalıyız. Vücudumuz dinlenince sağlıklı olur.</a:t>
            </a:r>
          </a:p>
        </p:txBody>
      </p:sp>
      <p:pic>
        <p:nvPicPr>
          <p:cNvPr id="10242" name="Picture 2" descr="Clipart uyuyan erkek çocuk | Yeni Slay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0" y="2092036"/>
            <a:ext cx="5524499" cy="4419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lipart uyanan kız çocuğu | Yeni Slay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8709" y="2198974"/>
            <a:ext cx="4676569" cy="4205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9152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84212" y="685800"/>
            <a:ext cx="10953606" cy="15170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6000" b="1" dirty="0">
                <a:solidFill>
                  <a:schemeClr val="bg1"/>
                </a:solidFill>
                <a:latin typeface="Comic Sans MS" panose="030F0702030302020204" pitchFamily="66" charset="0"/>
              </a:rPr>
              <a:t>Evimizi havalandırmalıyız.</a:t>
            </a:r>
          </a:p>
        </p:txBody>
      </p:sp>
      <p:pic>
        <p:nvPicPr>
          <p:cNvPr id="11266" name="Picture 2" descr="Pencere Kadın Açmak Için Stok Vektör Sanatı &amp; Arşivsel'nin Daha Fazla  Görseli - iSto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248" y="2059853"/>
            <a:ext cx="3686175" cy="422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52506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84212" y="685800"/>
            <a:ext cx="11009024" cy="1572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4000" b="1" dirty="0">
                <a:solidFill>
                  <a:schemeClr val="bg1"/>
                </a:solidFill>
                <a:latin typeface="Comic Sans MS" panose="030F0702030302020204" pitchFamily="66" charset="0"/>
              </a:rPr>
              <a:t>Abur cubur ve  paketli gıdaları az tüketmeliyiz.</a:t>
            </a:r>
          </a:p>
        </p:txBody>
      </p:sp>
      <p:pic>
        <p:nvPicPr>
          <p:cNvPr id="12290" name="Picture 2" descr="Benzer Fast food yiyen bir çocuk. Hamburger yiyen küçük bir çocuğun vektör  çizimi. Görselleri, Stok Fotoğrafları ve Vektörleri - 381087631 |  Shutterstoc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28"/>
          <a:stretch/>
        </p:blipFill>
        <p:spPr bwMode="auto">
          <a:xfrm>
            <a:off x="834448" y="2258291"/>
            <a:ext cx="4139334" cy="4002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993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84212" y="685800"/>
            <a:ext cx="10496406" cy="16279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4400" b="1" dirty="0">
                <a:solidFill>
                  <a:schemeClr val="bg1"/>
                </a:solidFill>
                <a:latin typeface="Comic Sans MS" panose="030F0702030302020204" pitchFamily="66" charset="0"/>
              </a:rPr>
              <a:t>Televizyonu az ve uzaktan izlemeliyiz.</a:t>
            </a:r>
          </a:p>
        </p:txBody>
      </p:sp>
      <p:pic>
        <p:nvPicPr>
          <p:cNvPr id="13314" name="Picture 2" descr="Free Watching Television Cliparts, Download Free Clip Art, Free Clip Art on  Clipart Librar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065" y="2142980"/>
            <a:ext cx="6012314" cy="3772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78564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84212" y="685801"/>
            <a:ext cx="8534400" cy="13369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4400" b="1" dirty="0">
                <a:solidFill>
                  <a:schemeClr val="bg1"/>
                </a:solidFill>
                <a:latin typeface="Comic Sans MS" panose="030F0702030302020204" pitchFamily="66" charset="0"/>
              </a:rPr>
              <a:t>Sağlığımız için dik oturmalıyız.</a:t>
            </a:r>
          </a:p>
        </p:txBody>
      </p:sp>
      <p:pic>
        <p:nvPicPr>
          <p:cNvPr id="14338" name="Picture 2" descr="Colorful image caricature full body guy sit in a Vector Imag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79"/>
          <a:stretch/>
        </p:blipFill>
        <p:spPr bwMode="auto">
          <a:xfrm>
            <a:off x="801542" y="1856511"/>
            <a:ext cx="3333750" cy="4738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5908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220691" y="685800"/>
            <a:ext cx="5694218" cy="55348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4000" b="1" dirty="0">
                <a:solidFill>
                  <a:schemeClr val="bg1"/>
                </a:solidFill>
                <a:latin typeface="Comic Sans MS" panose="030F0702030302020204" pitchFamily="66" charset="0"/>
              </a:rPr>
              <a:t>Sağlığımızı korumak için meyve ve sebzeleri yemeden önce yıkamalıyız. </a:t>
            </a:r>
          </a:p>
        </p:txBody>
      </p:sp>
      <p:pic>
        <p:nvPicPr>
          <p:cNvPr id="1026" name="Picture 2" descr="Sebzeleri yıkarken tuzlu su kullanı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518" y="685800"/>
            <a:ext cx="5340063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1199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965824" y="685800"/>
            <a:ext cx="5658140" cy="48698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4800" b="1" dirty="0">
                <a:solidFill>
                  <a:schemeClr val="bg1"/>
                </a:solidFill>
                <a:latin typeface="Comic Sans MS" panose="030F0702030302020204" pitchFamily="66" charset="0"/>
              </a:rPr>
              <a:t>Sağlıklı olmak için aşı olmalıyız.</a:t>
            </a:r>
          </a:p>
          <a:p>
            <a:pPr marL="0" indent="0">
              <a:buNone/>
            </a:pPr>
            <a:r>
              <a:rPr lang="tr-TR" sz="4800" b="1" dirty="0">
                <a:solidFill>
                  <a:schemeClr val="bg1"/>
                </a:solidFill>
                <a:latin typeface="Comic Sans MS" panose="030F0702030302020204" pitchFamily="66" charset="0"/>
              </a:rPr>
              <a:t>Aşı bizi hastalıklardan korur.</a:t>
            </a:r>
          </a:p>
        </p:txBody>
      </p:sp>
      <p:pic>
        <p:nvPicPr>
          <p:cNvPr id="2050" name="Picture 2" descr="Aşı Vektörler, Grafikleri Ve Çizim - 123R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047" y="935182"/>
            <a:ext cx="5105400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7032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068290" y="647699"/>
            <a:ext cx="5472546" cy="543790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tr-TR" sz="4400" b="1" dirty="0">
                <a:solidFill>
                  <a:schemeClr val="bg1"/>
                </a:solidFill>
                <a:latin typeface="Comic Sans MS" panose="030F0702030302020204" pitchFamily="66" charset="0"/>
              </a:rPr>
              <a:t>Diş sağlığımız için belli aralıklarla diş hekimine gidip kontrollerimizi yaptırmalıyız. Böylelikle dişlerimiz çürümeden önlem almış oluruz.</a:t>
            </a:r>
          </a:p>
        </p:txBody>
      </p:sp>
      <p:pic>
        <p:nvPicPr>
          <p:cNvPr id="3074" name="Picture 2" descr="Zahnarzt/Dis Doktoru « Picturespeak.or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757" y="1042554"/>
            <a:ext cx="4876800" cy="4648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1940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696691" y="547255"/>
            <a:ext cx="7121236" cy="5910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4000" b="1" dirty="0">
                <a:solidFill>
                  <a:schemeClr val="bg1"/>
                </a:solidFill>
                <a:latin typeface="Comic Sans MS" panose="030F0702030302020204" pitchFamily="66" charset="0"/>
              </a:rPr>
              <a:t>Hastalandığımızda doktora gitmeliyiz. Doktorun söylediklerini aynen yapmalı, verdiği ilaçları düzenli kullanmalıyız.</a:t>
            </a:r>
          </a:p>
        </p:txBody>
      </p:sp>
      <p:pic>
        <p:nvPicPr>
          <p:cNvPr id="4098" name="Picture 2" descr="Health Office / Physical Examinatio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283" y="547255"/>
            <a:ext cx="3958862" cy="5718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8416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84211" y="685800"/>
            <a:ext cx="10524115" cy="18772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3600" b="1" dirty="0">
                <a:solidFill>
                  <a:schemeClr val="bg1"/>
                </a:solidFill>
                <a:latin typeface="Comic Sans MS" panose="030F0702030302020204" pitchFamily="66" charset="0"/>
              </a:rPr>
              <a:t>H</a:t>
            </a:r>
            <a:r>
              <a:rPr lang="nb-NO" sz="3600" b="1" dirty="0">
                <a:solidFill>
                  <a:schemeClr val="bg1"/>
                </a:solidFill>
                <a:latin typeface="Comic Sans MS" panose="030F0702030302020204" pitchFamily="66" charset="0"/>
              </a:rPr>
              <a:t>areketli bir yaşam ve spor yapmak da sağlığımız</a:t>
            </a:r>
            <a:r>
              <a:rPr lang="tr-TR" sz="3600" b="1" dirty="0">
                <a:solidFill>
                  <a:schemeClr val="bg1"/>
                </a:solidFill>
                <a:latin typeface="Comic Sans MS" panose="030F0702030302020204" pitchFamily="66" charset="0"/>
              </a:rPr>
              <a:t> için çok önemlidir. Güzel havalarda dışarıda oyun oynamayı tercih etmeliyiz.</a:t>
            </a:r>
          </a:p>
        </p:txBody>
      </p:sp>
      <p:pic>
        <p:nvPicPr>
          <p:cNvPr id="5122" name="Picture 2" descr="Clipart koşan futbolcu çocuk | Yeni Slay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9972" y="2729344"/>
            <a:ext cx="2789059" cy="3401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lipart sevinçten havaya zıplayan çocuk | Yeni Slay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3127" y="2563091"/>
            <a:ext cx="3120448" cy="3229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34618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84212" y="685800"/>
            <a:ext cx="11050588" cy="130925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tr-TR" sz="2800" b="1" dirty="0">
                <a:solidFill>
                  <a:schemeClr val="bg1"/>
                </a:solidFill>
                <a:latin typeface="Comic Sans MS" panose="030F0702030302020204" pitchFamily="66" charset="0"/>
              </a:rPr>
              <a:t>Dışarıya çıkarken hava durumuna göre giyinmeliyiz. Sıcaksa ince, açık renk; soğuksa kalın ve koyu renk giysiler giymeliyiz. Hava yağmurluysa yanımıza şemsiye almalıyız.</a:t>
            </a:r>
          </a:p>
        </p:txBody>
      </p:sp>
      <p:pic>
        <p:nvPicPr>
          <p:cNvPr id="6146" name="Picture 2" descr="Clipart yağmurlu havada şemsiyeli kız | Yeni Slay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582" y="1995055"/>
            <a:ext cx="4729733" cy="446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ot And Cold Boy. Vector Clip Art Illustration With Simple Gradients. Each  On A Separate Layer. Royalty Free Klipartlar, Vektör Çizimler Ve Stok  Çizim. Image 45706156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174" y="2481480"/>
            <a:ext cx="4679661" cy="3816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06739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84211" y="685800"/>
            <a:ext cx="11036733" cy="14339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3200" b="1" dirty="0">
                <a:solidFill>
                  <a:schemeClr val="bg1"/>
                </a:solidFill>
                <a:latin typeface="Comic Sans MS" panose="030F0702030302020204" pitchFamily="66" charset="0"/>
              </a:rPr>
              <a:t>Sağlıklı olmak için 3 öğün düzenli beslenmeliyiz. Mutlaka kahvaltı yapmalıyız.</a:t>
            </a:r>
          </a:p>
        </p:txBody>
      </p:sp>
      <p:pic>
        <p:nvPicPr>
          <p:cNvPr id="7170" name="Picture 2" descr="Clipart yemek yiyen çocuk | Yeni Slay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393" y="1648690"/>
            <a:ext cx="4430280" cy="461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lipart yemek yiyen erkek çocuk | Yeni Slay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673" y="2119745"/>
            <a:ext cx="47625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7713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234546" y="1309256"/>
            <a:ext cx="3482830" cy="41078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4400" b="1" dirty="0">
                <a:solidFill>
                  <a:schemeClr val="bg1"/>
                </a:solidFill>
                <a:latin typeface="Comic Sans MS" panose="030F0702030302020204" pitchFamily="66" charset="0"/>
              </a:rPr>
              <a:t>Günde 2 litre su içmeliyiz.</a:t>
            </a:r>
          </a:p>
        </p:txBody>
      </p:sp>
      <p:pic>
        <p:nvPicPr>
          <p:cNvPr id="8194" name="Picture 2" descr="Clipart bardakla su içen kız çocuğu | Yeni Slay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12" y="434208"/>
            <a:ext cx="5370224" cy="6125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0173770"/>
      </p:ext>
    </p:extLst>
  </p:cSld>
  <p:clrMapOvr>
    <a:masterClrMapping/>
  </p:clrMapOvr>
</p:sld>
</file>

<file path=ppt/theme/theme1.xml><?xml version="1.0" encoding="utf-8"?>
<a:theme xmlns:a="http://schemas.openxmlformats.org/drawingml/2006/main" name="Dilim">
  <a:themeElements>
    <a:clrScheme name="Dilim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Dilim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lim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52</TotalTime>
  <Words>170</Words>
  <PresentationFormat>Geniş ekran</PresentationFormat>
  <Paragraphs>18</Paragraphs>
  <Slides>15</Slides>
  <Notes>1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15</vt:i4>
      </vt:variant>
    </vt:vector>
  </HeadingPairs>
  <TitlesOfParts>
    <vt:vector size="20" baseType="lpstr">
      <vt:lpstr>Calibri</vt:lpstr>
      <vt:lpstr>Century Gothic</vt:lpstr>
      <vt:lpstr>Comic Sans MS</vt:lpstr>
      <vt:lpstr>Wingdings 3</vt:lpstr>
      <vt:lpstr>Dilim</vt:lpstr>
      <vt:lpstr>SAĞLIĞIMIZ İÇİN ALINMASI GEREKEN ÖNLEMLER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Manager>https://www.sorubak.com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https://www.sorubak.com</dc:title>
  <dc:subject>https://www.sorubak.com</dc:subject>
  <dc:creator>https://www.sorubak.com</dc:creator>
  <cp:keywords>https:/www.sorubak.com</cp:keywords>
  <dc:description>https://www.sorubak.com</dc:description>
  <dcterms:created xsi:type="dcterms:W3CDTF">2021-01-12T21:19:16Z</dcterms:created>
  <dcterms:modified xsi:type="dcterms:W3CDTF">2021-01-13T10:29:00Z</dcterms:modified>
  <cp:category>https://www.sorubak.com</cp:category>
</cp:coreProperties>
</file>