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ÜLKEMİZİ TANIYALIM</a:t>
            </a:r>
            <a:endParaRPr lang="tr-TR" dirty="0"/>
          </a:p>
        </p:txBody>
      </p:sp>
    </p:spTree>
    <p:extLst>
      <p:ext uri="{BB962C8B-B14F-4D97-AF65-F5344CB8AC3E}">
        <p14:creationId xmlns="" xmlns:p14="http://schemas.microsoft.com/office/powerpoint/2010/main" val="1268270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ÜLKEMİZİ TANIDIK. ŞİMDİ SORULARI CEVAPLAYALIM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BAĞIMSIZLIĞIMIZIN İLK SİMGESİ NEDİR?</a:t>
            </a:r>
          </a:p>
          <a:p>
            <a:r>
              <a:rPr lang="tr-TR" dirty="0" smtClean="0"/>
              <a:t>BAYRAĞIMIZ HANGİ RENKLER VE SİMGELERDEN OLUŞUR?</a:t>
            </a:r>
          </a:p>
          <a:p>
            <a:r>
              <a:rPr lang="tr-TR" dirty="0" smtClean="0"/>
              <a:t>ÜLKEMİZ KAÇ İL VE BÖLGEDEN OLUŞUR?</a:t>
            </a:r>
          </a:p>
          <a:p>
            <a:r>
              <a:rPr lang="tr-TR" dirty="0" smtClean="0"/>
              <a:t>BAŞKENTİMİZ NERESİDİR?</a:t>
            </a:r>
          </a:p>
          <a:p>
            <a:r>
              <a:rPr lang="tr-TR" dirty="0" smtClean="0"/>
              <a:t>İSTİKLAL MARŞININ YAZARI KİMDİR?</a:t>
            </a:r>
          </a:p>
          <a:p>
            <a:r>
              <a:rPr lang="tr-TR" dirty="0" smtClean="0"/>
              <a:t>ÜLKEMİZİN KURUCUSU KİMDİR?</a:t>
            </a:r>
            <a:endParaRPr lang="tr-TR" dirty="0"/>
          </a:p>
        </p:txBody>
      </p:sp>
    </p:spTree>
    <p:extLst>
      <p:ext uri="{BB962C8B-B14F-4D97-AF65-F5344CB8AC3E}">
        <p14:creationId xmlns="" xmlns:p14="http://schemas.microsoft.com/office/powerpoint/2010/main" val="1852106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ÜLKEMİZ DÜNYADA NEREDE YER ALIR?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016125"/>
            <a:ext cx="9603275" cy="3449638"/>
          </a:xfrm>
        </p:spPr>
      </p:pic>
    </p:spTree>
    <p:extLst>
      <p:ext uri="{BB962C8B-B14F-4D97-AF65-F5344CB8AC3E}">
        <p14:creationId xmlns="" xmlns:p14="http://schemas.microsoft.com/office/powerpoint/2010/main" val="1671307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ÜLKELERİN BAYRAKLARINI TANIYALIM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016125"/>
            <a:ext cx="9603275" cy="3449638"/>
          </a:xfrm>
        </p:spPr>
      </p:pic>
    </p:spTree>
    <p:extLst>
      <p:ext uri="{BB962C8B-B14F-4D97-AF65-F5344CB8AC3E}">
        <p14:creationId xmlns="" xmlns:p14="http://schemas.microsoft.com/office/powerpoint/2010/main" val="551136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BAYRAK BAĞIMSIZLIĞIMIZIN SEMBOLÜDÜR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99" b="10647"/>
          <a:stretch/>
        </p:blipFill>
        <p:spPr>
          <a:xfrm>
            <a:off x="1451579" y="2016125"/>
            <a:ext cx="9603275" cy="3082348"/>
          </a:xfrm>
        </p:spPr>
      </p:pic>
    </p:spTree>
    <p:extLst>
      <p:ext uri="{BB962C8B-B14F-4D97-AF65-F5344CB8AC3E}">
        <p14:creationId xmlns="" xmlns:p14="http://schemas.microsoft.com/office/powerpoint/2010/main" val="2455340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ÜLKEMİZİN FİZİKİ GÖRÜNÜMÜ NASILDIR?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79" y="2016125"/>
            <a:ext cx="9603275" cy="3449638"/>
          </a:xfrm>
        </p:spPr>
      </p:pic>
    </p:spTree>
    <p:extLst>
      <p:ext uri="{BB962C8B-B14F-4D97-AF65-F5344CB8AC3E}">
        <p14:creationId xmlns="" xmlns:p14="http://schemas.microsoft.com/office/powerpoint/2010/main" val="3291973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191491" y="804519"/>
            <a:ext cx="9863363" cy="1049235"/>
          </a:xfrm>
        </p:spPr>
        <p:txBody>
          <a:bodyPr/>
          <a:lstStyle/>
          <a:p>
            <a:r>
              <a:rPr lang="tr-TR" dirty="0" smtClean="0"/>
              <a:t>ÜLKEMİZ 81 İLDEN VE 7 BÖLGEDEN MEYDANA GELİR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8" y="2016125"/>
            <a:ext cx="9780236" cy="3449638"/>
          </a:xfrm>
        </p:spPr>
      </p:pic>
    </p:spTree>
    <p:extLst>
      <p:ext uri="{BB962C8B-B14F-4D97-AF65-F5344CB8AC3E}">
        <p14:creationId xmlns="" xmlns:p14="http://schemas.microsoft.com/office/powerpoint/2010/main" val="2343164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BAŞKENTİMİZ ANKARA’DIR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580" y="2016125"/>
            <a:ext cx="9603274" cy="3449638"/>
          </a:xfrm>
        </p:spPr>
      </p:pic>
    </p:spTree>
    <p:extLst>
      <p:ext uri="{BB962C8B-B14F-4D97-AF65-F5344CB8AC3E}">
        <p14:creationId xmlns="" xmlns:p14="http://schemas.microsoft.com/office/powerpoint/2010/main" val="3520661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DİĞER BİR BAĞIMSIZLIK SİMGEMİZ İSE MARŞIMIZDIR.</a:t>
            </a:r>
            <a:br>
              <a:rPr lang="tr-TR" dirty="0" smtClean="0"/>
            </a:br>
            <a:r>
              <a:rPr lang="tr-TR" dirty="0" smtClean="0"/>
              <a:t>İSTİKLAL MARŞININ YAZARI MEHMET AKİF ERSOY’DUR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874" y="1853754"/>
            <a:ext cx="6373090" cy="4011337"/>
          </a:xfrm>
        </p:spPr>
      </p:pic>
    </p:spTree>
    <p:extLst>
      <p:ext uri="{BB962C8B-B14F-4D97-AF65-F5344CB8AC3E}">
        <p14:creationId xmlns="" xmlns:p14="http://schemas.microsoft.com/office/powerpoint/2010/main" val="3612261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ÜLKEMİZİN KURUCUSU KİMDİR?</a:t>
            </a:r>
            <a:endParaRPr lang="tr-TR" dirty="0"/>
          </a:p>
        </p:txBody>
      </p:sp>
      <p:pic>
        <p:nvPicPr>
          <p:cNvPr id="4" name="İçerik Yer Tutucus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527" y="2016125"/>
            <a:ext cx="4941455" cy="3895148"/>
          </a:xfrm>
        </p:spPr>
      </p:pic>
    </p:spTree>
    <p:extLst>
      <p:ext uri="{BB962C8B-B14F-4D97-AF65-F5344CB8AC3E}">
        <p14:creationId xmlns="" xmlns:p14="http://schemas.microsoft.com/office/powerpoint/2010/main" val="400380679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TM10001114[[fn=Galeri]]</Template>
  <TotalTime>14</TotalTime>
  <Words>77</Words>
  <PresentationFormat>Özel</PresentationFormat>
  <Paragraphs>16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Gallery</vt:lpstr>
      <vt:lpstr>ÜLKEMİZİ TANIYALIM</vt:lpstr>
      <vt:lpstr>ÜLKEMİZ DÜNYADA NEREDE YER ALIR?</vt:lpstr>
      <vt:lpstr>ÜLKELERİN BAYRAKLARINI TANIYALIM</vt:lpstr>
      <vt:lpstr>BAYRAK BAĞIMSIZLIĞIMIZIN SEMBOLÜDÜR</vt:lpstr>
      <vt:lpstr>ÜLKEMİZİN FİZİKİ GÖRÜNÜMÜ NASILDIR?</vt:lpstr>
      <vt:lpstr>ÜLKEMİZ 81 İLDEN VE 7 BÖLGEDEN MEYDANA GELİR</vt:lpstr>
      <vt:lpstr>BAŞKENTİMİZ ANKARA’DIR</vt:lpstr>
      <vt:lpstr>DİĞER BİR BAĞIMSIZLIK SİMGEMİZ İSE MARŞIMIZDIR. İSTİKLAL MARŞININ YAZARI MEHMET AKİF ERSOY’DUR</vt:lpstr>
      <vt:lpstr>ÜLKEMİZİN KURUCUSU KİMDİR?</vt:lpstr>
      <vt:lpstr>ÜLKEMİZİ TANIDIK. ŞİMDİ SORULARI CEVAPLAYALIM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2020-05-06T11:25:28Z</dcterms:created>
  <dcterms:modified xsi:type="dcterms:W3CDTF">2020-11-06T11:00:28Z</dcterms:modified>
  <cp:category>https://www.sorubak.com</cp:category>
</cp:coreProperties>
</file>