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95" autoAdjust="0"/>
  </p:normalViewPr>
  <p:slideViewPr>
    <p:cSldViewPr snapToGrid="0">
      <p:cViewPr varScale="1">
        <p:scale>
          <a:sx n="69" d="100"/>
          <a:sy n="69" d="100"/>
        </p:scale>
        <p:origin x="75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275BD-4234-4A25-97BA-A1F8083DCDB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5AA5A-0305-47E7-990A-09653BF9861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9421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398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2843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91014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3282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7926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50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88885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98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3646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015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0443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39831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4143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0618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39583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2204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24719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4A3D0B5-E22D-410E-B9F1-A19D9C991F0C}" type="datetimeFigureOut">
              <a:rPr lang="tr-TR" smtClean="0"/>
              <a:pPr/>
              <a:t>18.02.2022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58D3-74B4-4278-9E81-CB57884B27C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86881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19E65C3-91B2-4586-A1C4-6CFB110B32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>
                <a:latin typeface="Comic Sans MS" panose="030F0702030302020204" pitchFamily="66" charset="0"/>
              </a:rPr>
              <a:t>Canlı Ders</a:t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>Hayat Bilgisi</a:t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>Akrabalarımız</a:t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>Pekiştirme Etkinliği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FF897DCA-12D7-4A01-8CFD-0CD11E047356}"/>
              </a:ext>
            </a:extLst>
          </p:cNvPr>
          <p:cNvSpPr txBox="1"/>
          <p:nvPr/>
        </p:nvSpPr>
        <p:spPr>
          <a:xfrm>
            <a:off x="7798550" y="5412471"/>
            <a:ext cx="3761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Comic Sans MS" panose="030F0702030302020204" pitchFamily="66" charset="0"/>
              </a:rPr>
              <a:t>Fatih Muhammed OKUMUŞ</a:t>
            </a:r>
          </a:p>
          <a:p>
            <a:r>
              <a:rPr lang="tr-TR" b="1" dirty="0">
                <a:latin typeface="Comic Sans MS" panose="030F0702030302020204" pitchFamily="66" charset="0"/>
              </a:rPr>
              <a:t>    1-D Sınıf Öğretmeni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6422F195-B839-4D3C-A26C-71012624E768}"/>
              </a:ext>
            </a:extLst>
          </p:cNvPr>
          <p:cNvSpPr txBox="1"/>
          <p:nvPr/>
        </p:nvSpPr>
        <p:spPr>
          <a:xfrm>
            <a:off x="350729" y="5403260"/>
            <a:ext cx="4809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Comic Sans MS" panose="030F0702030302020204" pitchFamily="66" charset="0"/>
              </a:rPr>
              <a:t>Afyonkarahisar Merkez Atatürk İlkokulu</a:t>
            </a:r>
          </a:p>
        </p:txBody>
      </p:sp>
    </p:spTree>
    <p:extLst>
      <p:ext uri="{BB962C8B-B14F-4D97-AF65-F5344CB8AC3E}">
        <p14:creationId xmlns:p14="http://schemas.microsoft.com/office/powerpoint/2010/main" val="3659160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49E12F-A364-4BB3-BA51-C3AD3D29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1845298" cy="88575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Soru-5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98E5D0-96A6-4C83-B66E-698B58B20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2521" y="1562587"/>
            <a:ext cx="1232452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‘’ Barış teyzesinin oğlu ile futbol oynamıştır.’’</a:t>
            </a:r>
          </a:p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  </a:t>
            </a: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Barış kimle oyun oynamıştır ?</a:t>
            </a:r>
          </a:p>
          <a:p>
            <a:pPr marL="0" indent="0">
              <a:buNone/>
            </a:pPr>
            <a:endParaRPr lang="tr-TR" sz="3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A) Eniştesi        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B) Teyzesi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C) Kuzeni</a:t>
            </a:r>
          </a:p>
        </p:txBody>
      </p:sp>
    </p:spTree>
    <p:extLst>
      <p:ext uri="{BB962C8B-B14F-4D97-AF65-F5344CB8AC3E}">
        <p14:creationId xmlns:p14="http://schemas.microsoft.com/office/powerpoint/2010/main" val="1076557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49E12F-A364-4BB3-BA51-C3AD3D29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1845298" cy="88575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Soru-6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98E5D0-96A6-4C83-B66E-698B58B20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2521" y="1562587"/>
            <a:ext cx="1232452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Babaannemin kızı, benim neyim olur ?</a:t>
            </a:r>
          </a:p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  </a:t>
            </a:r>
            <a:endParaRPr lang="tr-TR" sz="3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A) Hala        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B) Teyze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C) Anne</a:t>
            </a:r>
          </a:p>
        </p:txBody>
      </p:sp>
      <p:sp>
        <p:nvSpPr>
          <p:cNvPr id="4" name="Yıldız: 5 Nokta 3">
            <a:extLst>
              <a:ext uri="{FF2B5EF4-FFF2-40B4-BE49-F238E27FC236}">
                <a16:creationId xmlns:a16="http://schemas.microsoft.com/office/drawing/2014/main" id="{9F21B49E-2951-47B7-8595-60693D8754C2}"/>
              </a:ext>
            </a:extLst>
          </p:cNvPr>
          <p:cNvSpPr/>
          <p:nvPr/>
        </p:nvSpPr>
        <p:spPr>
          <a:xfrm>
            <a:off x="7818777" y="575806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Yıldız: 5 Nokta 4">
            <a:extLst>
              <a:ext uri="{FF2B5EF4-FFF2-40B4-BE49-F238E27FC236}">
                <a16:creationId xmlns:a16="http://schemas.microsoft.com/office/drawing/2014/main" id="{AC4D58C7-9DB9-42A3-B077-81A34FCBA953}"/>
              </a:ext>
            </a:extLst>
          </p:cNvPr>
          <p:cNvSpPr/>
          <p:nvPr/>
        </p:nvSpPr>
        <p:spPr>
          <a:xfrm>
            <a:off x="8912083" y="575806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Yıldız: 5 Nokta 5">
            <a:extLst>
              <a:ext uri="{FF2B5EF4-FFF2-40B4-BE49-F238E27FC236}">
                <a16:creationId xmlns:a16="http://schemas.microsoft.com/office/drawing/2014/main" id="{BC6EA9D4-FC4A-4A0F-B265-4A092036D94A}"/>
              </a:ext>
            </a:extLst>
          </p:cNvPr>
          <p:cNvSpPr/>
          <p:nvPr/>
        </p:nvSpPr>
        <p:spPr>
          <a:xfrm>
            <a:off x="10005389" y="567855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Yıldız: 5 Nokta 6">
            <a:extLst>
              <a:ext uri="{FF2B5EF4-FFF2-40B4-BE49-F238E27FC236}">
                <a16:creationId xmlns:a16="http://schemas.microsoft.com/office/drawing/2014/main" id="{CB809B22-F52B-4962-A9B7-0D495FE56F16}"/>
              </a:ext>
            </a:extLst>
          </p:cNvPr>
          <p:cNvSpPr/>
          <p:nvPr/>
        </p:nvSpPr>
        <p:spPr>
          <a:xfrm>
            <a:off x="11098695" y="5705061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Yıldız: 5 Nokta 7">
            <a:extLst>
              <a:ext uri="{FF2B5EF4-FFF2-40B4-BE49-F238E27FC236}">
                <a16:creationId xmlns:a16="http://schemas.microsoft.com/office/drawing/2014/main" id="{9592CE7C-4918-431D-9D97-FDA41DF79A85}"/>
              </a:ext>
            </a:extLst>
          </p:cNvPr>
          <p:cNvSpPr/>
          <p:nvPr/>
        </p:nvSpPr>
        <p:spPr>
          <a:xfrm>
            <a:off x="6725471" y="575806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5138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49E12F-A364-4BB3-BA51-C3AD3D29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1845298" cy="88575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Soru-7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98E5D0-96A6-4C83-B66E-698B58B20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2521" y="1562587"/>
            <a:ext cx="1232452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Anneannemin oğlu, benim neyim olur ?</a:t>
            </a:r>
          </a:p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  </a:t>
            </a:r>
            <a:endParaRPr lang="tr-TR" sz="3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A) Amcam       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B) Halam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C) Dayım</a:t>
            </a:r>
          </a:p>
        </p:txBody>
      </p:sp>
      <p:sp>
        <p:nvSpPr>
          <p:cNvPr id="4" name="Yıldız: 5 Nokta 3">
            <a:extLst>
              <a:ext uri="{FF2B5EF4-FFF2-40B4-BE49-F238E27FC236}">
                <a16:creationId xmlns:a16="http://schemas.microsoft.com/office/drawing/2014/main" id="{9F21B49E-2951-47B7-8595-60693D8754C2}"/>
              </a:ext>
            </a:extLst>
          </p:cNvPr>
          <p:cNvSpPr/>
          <p:nvPr/>
        </p:nvSpPr>
        <p:spPr>
          <a:xfrm>
            <a:off x="7818777" y="575806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Yıldız: 5 Nokta 4">
            <a:extLst>
              <a:ext uri="{FF2B5EF4-FFF2-40B4-BE49-F238E27FC236}">
                <a16:creationId xmlns:a16="http://schemas.microsoft.com/office/drawing/2014/main" id="{AC4D58C7-9DB9-42A3-B077-81A34FCBA953}"/>
              </a:ext>
            </a:extLst>
          </p:cNvPr>
          <p:cNvSpPr/>
          <p:nvPr/>
        </p:nvSpPr>
        <p:spPr>
          <a:xfrm>
            <a:off x="8912083" y="575806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Yıldız: 5 Nokta 5">
            <a:extLst>
              <a:ext uri="{FF2B5EF4-FFF2-40B4-BE49-F238E27FC236}">
                <a16:creationId xmlns:a16="http://schemas.microsoft.com/office/drawing/2014/main" id="{BC6EA9D4-FC4A-4A0F-B265-4A092036D94A}"/>
              </a:ext>
            </a:extLst>
          </p:cNvPr>
          <p:cNvSpPr/>
          <p:nvPr/>
        </p:nvSpPr>
        <p:spPr>
          <a:xfrm>
            <a:off x="10005389" y="567855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Yıldız: 5 Nokta 6">
            <a:extLst>
              <a:ext uri="{FF2B5EF4-FFF2-40B4-BE49-F238E27FC236}">
                <a16:creationId xmlns:a16="http://schemas.microsoft.com/office/drawing/2014/main" id="{CB809B22-F52B-4962-A9B7-0D495FE56F16}"/>
              </a:ext>
            </a:extLst>
          </p:cNvPr>
          <p:cNvSpPr/>
          <p:nvPr/>
        </p:nvSpPr>
        <p:spPr>
          <a:xfrm>
            <a:off x="11098695" y="5705061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Yıldız: 5 Nokta 7">
            <a:extLst>
              <a:ext uri="{FF2B5EF4-FFF2-40B4-BE49-F238E27FC236}">
                <a16:creationId xmlns:a16="http://schemas.microsoft.com/office/drawing/2014/main" id="{9592CE7C-4918-431D-9D97-FDA41DF79A85}"/>
              </a:ext>
            </a:extLst>
          </p:cNvPr>
          <p:cNvSpPr/>
          <p:nvPr/>
        </p:nvSpPr>
        <p:spPr>
          <a:xfrm>
            <a:off x="6725471" y="575806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8170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49E12F-A364-4BB3-BA51-C3AD3D29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1845298" cy="88575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Soru-8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98E5D0-96A6-4C83-B66E-698B58B20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2521" y="1562587"/>
            <a:ext cx="1232452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Halamın eşi, benim neyim olur ?</a:t>
            </a:r>
          </a:p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  </a:t>
            </a:r>
            <a:endParaRPr lang="tr-TR" sz="3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A) Amcam       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B) Enişte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C) Dayım</a:t>
            </a:r>
          </a:p>
        </p:txBody>
      </p:sp>
      <p:sp>
        <p:nvSpPr>
          <p:cNvPr id="6" name="Yıldız: 5 Nokta 5">
            <a:extLst>
              <a:ext uri="{FF2B5EF4-FFF2-40B4-BE49-F238E27FC236}">
                <a16:creationId xmlns:a16="http://schemas.microsoft.com/office/drawing/2014/main" id="{BC6EA9D4-FC4A-4A0F-B265-4A092036D94A}"/>
              </a:ext>
            </a:extLst>
          </p:cNvPr>
          <p:cNvSpPr/>
          <p:nvPr/>
        </p:nvSpPr>
        <p:spPr>
          <a:xfrm>
            <a:off x="10005389" y="567855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Yıldız: 5 Nokta 6">
            <a:extLst>
              <a:ext uri="{FF2B5EF4-FFF2-40B4-BE49-F238E27FC236}">
                <a16:creationId xmlns:a16="http://schemas.microsoft.com/office/drawing/2014/main" id="{CB809B22-F52B-4962-A9B7-0D495FE56F16}"/>
              </a:ext>
            </a:extLst>
          </p:cNvPr>
          <p:cNvSpPr/>
          <p:nvPr/>
        </p:nvSpPr>
        <p:spPr>
          <a:xfrm>
            <a:off x="11098695" y="5705061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25850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49E12F-A364-4BB3-BA51-C3AD3D29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1845298" cy="88575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Soru-9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98E5D0-96A6-4C83-B66E-698B58B20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2521" y="1562587"/>
            <a:ext cx="1232452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Benim adım Mine. Annemin oğlu benim neyim olur ?</a:t>
            </a:r>
          </a:p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  </a:t>
            </a:r>
            <a:endParaRPr lang="tr-TR" sz="3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A) Kuzenim       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B) Kardeşim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C) Teyze</a:t>
            </a:r>
          </a:p>
        </p:txBody>
      </p:sp>
      <p:sp>
        <p:nvSpPr>
          <p:cNvPr id="6" name="Yıldız: 5 Nokta 5">
            <a:extLst>
              <a:ext uri="{FF2B5EF4-FFF2-40B4-BE49-F238E27FC236}">
                <a16:creationId xmlns:a16="http://schemas.microsoft.com/office/drawing/2014/main" id="{BC6EA9D4-FC4A-4A0F-B265-4A092036D94A}"/>
              </a:ext>
            </a:extLst>
          </p:cNvPr>
          <p:cNvSpPr/>
          <p:nvPr/>
        </p:nvSpPr>
        <p:spPr>
          <a:xfrm>
            <a:off x="10005389" y="567855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Yıldız: 5 Nokta 6">
            <a:extLst>
              <a:ext uri="{FF2B5EF4-FFF2-40B4-BE49-F238E27FC236}">
                <a16:creationId xmlns:a16="http://schemas.microsoft.com/office/drawing/2014/main" id="{CB809B22-F52B-4962-A9B7-0D495FE56F16}"/>
              </a:ext>
            </a:extLst>
          </p:cNvPr>
          <p:cNvSpPr/>
          <p:nvPr/>
        </p:nvSpPr>
        <p:spPr>
          <a:xfrm>
            <a:off x="11098695" y="5705061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Yıldız: 5 Nokta 7">
            <a:extLst>
              <a:ext uri="{FF2B5EF4-FFF2-40B4-BE49-F238E27FC236}">
                <a16:creationId xmlns:a16="http://schemas.microsoft.com/office/drawing/2014/main" id="{31F180C7-4ECD-4175-89CD-256C664FD330}"/>
              </a:ext>
            </a:extLst>
          </p:cNvPr>
          <p:cNvSpPr/>
          <p:nvPr/>
        </p:nvSpPr>
        <p:spPr>
          <a:xfrm>
            <a:off x="9001536" y="575806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Gülen Yüz 3">
            <a:extLst>
              <a:ext uri="{FF2B5EF4-FFF2-40B4-BE49-F238E27FC236}">
                <a16:creationId xmlns:a16="http://schemas.microsoft.com/office/drawing/2014/main" id="{3AF45913-8F40-455F-B10F-D39A6F50807A}"/>
              </a:ext>
            </a:extLst>
          </p:cNvPr>
          <p:cNvSpPr/>
          <p:nvPr/>
        </p:nvSpPr>
        <p:spPr>
          <a:xfrm>
            <a:off x="9001536" y="2756452"/>
            <a:ext cx="1918253" cy="1802296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894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49E12F-A364-4BB3-BA51-C3AD3D29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2375384" cy="88575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Soru-10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98E5D0-96A6-4C83-B66E-698B58B20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2521" y="1562587"/>
            <a:ext cx="1232452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Halamın annesi kimdir ?</a:t>
            </a:r>
          </a:p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  </a:t>
            </a:r>
            <a:endParaRPr lang="tr-TR" sz="3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A) Anneannem      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B) Babaannem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C) Teyzem</a:t>
            </a:r>
          </a:p>
        </p:txBody>
      </p:sp>
      <p:sp>
        <p:nvSpPr>
          <p:cNvPr id="6" name="Yıldız: 5 Nokta 5">
            <a:extLst>
              <a:ext uri="{FF2B5EF4-FFF2-40B4-BE49-F238E27FC236}">
                <a16:creationId xmlns:a16="http://schemas.microsoft.com/office/drawing/2014/main" id="{BC6EA9D4-FC4A-4A0F-B265-4A092036D94A}"/>
              </a:ext>
            </a:extLst>
          </p:cNvPr>
          <p:cNvSpPr/>
          <p:nvPr/>
        </p:nvSpPr>
        <p:spPr>
          <a:xfrm>
            <a:off x="10005389" y="567855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Yıldız: 5 Nokta 6">
            <a:extLst>
              <a:ext uri="{FF2B5EF4-FFF2-40B4-BE49-F238E27FC236}">
                <a16:creationId xmlns:a16="http://schemas.microsoft.com/office/drawing/2014/main" id="{CB809B22-F52B-4962-A9B7-0D495FE56F16}"/>
              </a:ext>
            </a:extLst>
          </p:cNvPr>
          <p:cNvSpPr/>
          <p:nvPr/>
        </p:nvSpPr>
        <p:spPr>
          <a:xfrm>
            <a:off x="11098695" y="5705061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Yıldız: 5 Nokta 7">
            <a:extLst>
              <a:ext uri="{FF2B5EF4-FFF2-40B4-BE49-F238E27FC236}">
                <a16:creationId xmlns:a16="http://schemas.microsoft.com/office/drawing/2014/main" id="{31F180C7-4ECD-4175-89CD-256C664FD330}"/>
              </a:ext>
            </a:extLst>
          </p:cNvPr>
          <p:cNvSpPr/>
          <p:nvPr/>
        </p:nvSpPr>
        <p:spPr>
          <a:xfrm>
            <a:off x="9001536" y="575806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6953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49E12F-A364-4BB3-BA51-C3AD3D29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2375384" cy="88575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Soru-11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98E5D0-96A6-4C83-B66E-698B58B20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2521" y="1562587"/>
            <a:ext cx="1232452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Dayımın annesi kimdir ?</a:t>
            </a:r>
          </a:p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  </a:t>
            </a:r>
            <a:endParaRPr lang="tr-TR" sz="3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A) Anneannem      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B) Babaannem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C) Teyzem</a:t>
            </a:r>
          </a:p>
        </p:txBody>
      </p:sp>
      <p:sp>
        <p:nvSpPr>
          <p:cNvPr id="6" name="Yıldız: 5 Nokta 5">
            <a:extLst>
              <a:ext uri="{FF2B5EF4-FFF2-40B4-BE49-F238E27FC236}">
                <a16:creationId xmlns:a16="http://schemas.microsoft.com/office/drawing/2014/main" id="{BC6EA9D4-FC4A-4A0F-B265-4A092036D94A}"/>
              </a:ext>
            </a:extLst>
          </p:cNvPr>
          <p:cNvSpPr/>
          <p:nvPr/>
        </p:nvSpPr>
        <p:spPr>
          <a:xfrm>
            <a:off x="10005389" y="567855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Yıldız: 5 Nokta 6">
            <a:extLst>
              <a:ext uri="{FF2B5EF4-FFF2-40B4-BE49-F238E27FC236}">
                <a16:creationId xmlns:a16="http://schemas.microsoft.com/office/drawing/2014/main" id="{CB809B22-F52B-4962-A9B7-0D495FE56F16}"/>
              </a:ext>
            </a:extLst>
          </p:cNvPr>
          <p:cNvSpPr/>
          <p:nvPr/>
        </p:nvSpPr>
        <p:spPr>
          <a:xfrm>
            <a:off x="11098695" y="5705061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Yıldız: 5 Nokta 7">
            <a:extLst>
              <a:ext uri="{FF2B5EF4-FFF2-40B4-BE49-F238E27FC236}">
                <a16:creationId xmlns:a16="http://schemas.microsoft.com/office/drawing/2014/main" id="{31F180C7-4ECD-4175-89CD-256C664FD330}"/>
              </a:ext>
            </a:extLst>
          </p:cNvPr>
          <p:cNvSpPr/>
          <p:nvPr/>
        </p:nvSpPr>
        <p:spPr>
          <a:xfrm>
            <a:off x="9001536" y="575806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614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98B6200-77BB-49ED-9314-D13EFB497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329" y="-11110"/>
            <a:ext cx="9404723" cy="461684"/>
          </a:xfrm>
        </p:spPr>
        <p:txBody>
          <a:bodyPr/>
          <a:lstStyle/>
          <a:p>
            <a:r>
              <a:rPr lang="tr-TR" b="1" dirty="0"/>
              <a:t>                    HATIRLATMA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1A423E4-996E-4740-87EA-BC0F6F384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" y="702364"/>
            <a:ext cx="10588486" cy="6155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021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98B6200-77BB-49ED-9314-D13EFB497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329" y="-11110"/>
            <a:ext cx="9404723" cy="461684"/>
          </a:xfrm>
        </p:spPr>
        <p:txBody>
          <a:bodyPr/>
          <a:lstStyle/>
          <a:p>
            <a:r>
              <a:rPr lang="tr-TR" b="1" dirty="0"/>
              <a:t>                    HATIRLATMA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795E25F-1AD0-4F1C-A670-CBFB73596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99" y="728870"/>
            <a:ext cx="10561982" cy="5897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61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EB70F1A-49D7-417C-8230-AB026589B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0"/>
            <a:ext cx="9404723" cy="766482"/>
          </a:xfrm>
        </p:spPr>
        <p:txBody>
          <a:bodyPr/>
          <a:lstStyle/>
          <a:p>
            <a:r>
              <a:rPr lang="tr-TR" b="1" dirty="0">
                <a:latin typeface="Comic Sans MS" panose="030F0702030302020204" pitchFamily="66" charset="0"/>
              </a:rPr>
              <a:t>Defterimize çizelim ve dolduralım.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D685C82-3312-4FC7-B6CB-F66F488AE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704" y="766482"/>
            <a:ext cx="8427444" cy="609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56AD1750-8BED-470D-AE4B-6E142879BF37}"/>
              </a:ext>
            </a:extLst>
          </p:cNvPr>
          <p:cNvSpPr/>
          <p:nvPr/>
        </p:nvSpPr>
        <p:spPr>
          <a:xfrm>
            <a:off x="3551583" y="1020417"/>
            <a:ext cx="4200939" cy="583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/>
              <a:t>Soy Ağacım</a:t>
            </a:r>
          </a:p>
        </p:txBody>
      </p:sp>
    </p:spTree>
    <p:extLst>
      <p:ext uri="{BB962C8B-B14F-4D97-AF65-F5344CB8AC3E}">
        <p14:creationId xmlns:p14="http://schemas.microsoft.com/office/powerpoint/2010/main" val="1190933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EB70F1A-49D7-417C-8230-AB026589B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0"/>
            <a:ext cx="9404723" cy="766482"/>
          </a:xfrm>
        </p:spPr>
        <p:txBody>
          <a:bodyPr/>
          <a:lstStyle/>
          <a:p>
            <a:r>
              <a:rPr lang="tr-TR" b="1" dirty="0">
                <a:latin typeface="Comic Sans MS" panose="030F0702030302020204" pitchFamily="66" charset="0"/>
              </a:rPr>
              <a:t>Seçenek-2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1B35B9D-D88E-4E1D-9F1F-F7E08F26F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965" y="766482"/>
            <a:ext cx="8425001" cy="592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4C491D3-7ED5-41E8-9AB7-FE7BABB04D9C}"/>
              </a:ext>
            </a:extLst>
          </p:cNvPr>
          <p:cNvSpPr/>
          <p:nvPr/>
        </p:nvSpPr>
        <p:spPr>
          <a:xfrm>
            <a:off x="2571393" y="766482"/>
            <a:ext cx="6744885" cy="7664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/>
              <a:t>Soy Ağacım</a:t>
            </a:r>
          </a:p>
        </p:txBody>
      </p:sp>
    </p:spTree>
    <p:extLst>
      <p:ext uri="{BB962C8B-B14F-4D97-AF65-F5344CB8AC3E}">
        <p14:creationId xmlns:p14="http://schemas.microsoft.com/office/powerpoint/2010/main" val="886056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49E12F-A364-4BB3-BA51-C3AD3D29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1845298" cy="88575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Soru-1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98E5D0-96A6-4C83-B66E-698B58B20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31304" y="1562587"/>
            <a:ext cx="12523305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‘’Ali, bayramda babasının erkek kardeşine ziyarete gitti.’’</a:t>
            </a:r>
          </a:p>
          <a:p>
            <a:pPr marL="0" indent="0">
              <a:buNone/>
            </a:pPr>
            <a:endParaRPr lang="tr-TR" sz="3400" b="1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  </a:t>
            </a: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Ali bayramda kime ziyarete gitmiştir ?</a:t>
            </a:r>
          </a:p>
          <a:p>
            <a:pPr marL="0" indent="0">
              <a:buNone/>
            </a:pPr>
            <a:endParaRPr lang="tr-TR" sz="3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A) Teyzesine           B) Amcasına      C) Dayısına</a:t>
            </a:r>
          </a:p>
        </p:txBody>
      </p:sp>
    </p:spTree>
    <p:extLst>
      <p:ext uri="{BB962C8B-B14F-4D97-AF65-F5344CB8AC3E}">
        <p14:creationId xmlns:p14="http://schemas.microsoft.com/office/powerpoint/2010/main" val="994382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49E12F-A364-4BB3-BA51-C3AD3D29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1845298" cy="88575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Soru-2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98E5D0-96A6-4C83-B66E-698B58B20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2521" y="1562587"/>
            <a:ext cx="1232452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‘’Görkem annesinin kız kardeşi ile oyun oynamıştır.’’</a:t>
            </a:r>
          </a:p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  </a:t>
            </a: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Görkem kiminle oyun oynamıştır ?</a:t>
            </a:r>
          </a:p>
          <a:p>
            <a:pPr marL="0" indent="0">
              <a:buNone/>
            </a:pPr>
            <a:endParaRPr lang="tr-TR" sz="3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A) Teyzesine           B) Amcasına      C) Dayısına</a:t>
            </a:r>
          </a:p>
        </p:txBody>
      </p:sp>
    </p:spTree>
    <p:extLst>
      <p:ext uri="{BB962C8B-B14F-4D97-AF65-F5344CB8AC3E}">
        <p14:creationId xmlns:p14="http://schemas.microsoft.com/office/powerpoint/2010/main" val="382839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49E12F-A364-4BB3-BA51-C3AD3D29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1845298" cy="88575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Soru-3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98E5D0-96A6-4C83-B66E-698B58B20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2521" y="1562587"/>
            <a:ext cx="1232452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‘’</a:t>
            </a:r>
            <a:r>
              <a:rPr lang="tr-TR" sz="3400" b="1" dirty="0" err="1">
                <a:latin typeface="Comic Sans MS" panose="030F0702030302020204" pitchFamily="66" charset="0"/>
              </a:rPr>
              <a:t>Ritaj</a:t>
            </a:r>
            <a:r>
              <a:rPr lang="tr-TR" sz="3400" b="1" dirty="0">
                <a:latin typeface="Comic Sans MS" panose="030F0702030302020204" pitchFamily="66" charset="0"/>
              </a:rPr>
              <a:t> dayısı ile </a:t>
            </a:r>
            <a:r>
              <a:rPr lang="tr-TR" sz="3400" b="1" dirty="0" err="1">
                <a:latin typeface="Comic Sans MS" panose="030F0702030302020204" pitchFamily="66" charset="0"/>
              </a:rPr>
              <a:t>ile</a:t>
            </a:r>
            <a:r>
              <a:rPr lang="tr-TR" sz="3400" b="1" dirty="0">
                <a:latin typeface="Comic Sans MS" panose="030F0702030302020204" pitchFamily="66" charset="0"/>
              </a:rPr>
              <a:t> okula gelmiştir.’’</a:t>
            </a:r>
          </a:p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  </a:t>
            </a:r>
            <a:r>
              <a:rPr lang="tr-TR" sz="3400" b="1" dirty="0" err="1">
                <a:solidFill>
                  <a:srgbClr val="FFFF00"/>
                </a:solidFill>
                <a:latin typeface="Comic Sans MS" panose="030F0702030302020204" pitchFamily="66" charset="0"/>
              </a:rPr>
              <a:t>Ritaj</a:t>
            </a: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kiminle okula gelmiştir ?</a:t>
            </a:r>
          </a:p>
          <a:p>
            <a:pPr marL="0" indent="0">
              <a:buNone/>
            </a:pPr>
            <a:endParaRPr lang="tr-TR" sz="3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A) Annesinin kardeşi ile        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B) Babasının kardeşi ile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C) Anneannesi ile</a:t>
            </a:r>
          </a:p>
        </p:txBody>
      </p:sp>
    </p:spTree>
    <p:extLst>
      <p:ext uri="{BB962C8B-B14F-4D97-AF65-F5344CB8AC3E}">
        <p14:creationId xmlns:p14="http://schemas.microsoft.com/office/powerpoint/2010/main" val="142361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49E12F-A364-4BB3-BA51-C3AD3D29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1845298" cy="885752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Soru-4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098E5D0-96A6-4C83-B66E-698B58B20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2521" y="1562587"/>
            <a:ext cx="1232452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‘’İlkem babasının babasına ziyarete gitmiştir?’</a:t>
            </a:r>
          </a:p>
          <a:p>
            <a:pPr marL="0" indent="0">
              <a:buNone/>
            </a:pPr>
            <a:r>
              <a:rPr lang="tr-TR" sz="3400" b="1" dirty="0">
                <a:latin typeface="Comic Sans MS" panose="030F0702030302020204" pitchFamily="66" charset="0"/>
              </a:rPr>
              <a:t>         </a:t>
            </a: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İlkem kime ziyarete gitmiştir ?</a:t>
            </a:r>
          </a:p>
          <a:p>
            <a:pPr marL="0" indent="0">
              <a:buNone/>
            </a:pPr>
            <a:endParaRPr lang="tr-TR" sz="3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A) Amcasına        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B) Dedesine</a:t>
            </a:r>
          </a:p>
          <a:p>
            <a:pPr marL="0" indent="0">
              <a:buNone/>
            </a:pPr>
            <a:r>
              <a:rPr lang="tr-TR" sz="3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C) Babaannesine</a:t>
            </a:r>
          </a:p>
        </p:txBody>
      </p:sp>
    </p:spTree>
    <p:extLst>
      <p:ext uri="{BB962C8B-B14F-4D97-AF65-F5344CB8AC3E}">
        <p14:creationId xmlns:p14="http://schemas.microsoft.com/office/powerpoint/2010/main" val="41521060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İy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252</TotalTime>
  <Words>308</Words>
  <Application>Microsoft Office PowerPoint</Application>
  <PresentationFormat>Geniş ekran</PresentationFormat>
  <Paragraphs>78</Paragraphs>
  <Slides>16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Comic Sans MS</vt:lpstr>
      <vt:lpstr>Wingdings 3</vt:lpstr>
      <vt:lpstr>İyon</vt:lpstr>
      <vt:lpstr>Canlı Ders Hayat Bilgisi Akrabalarımız Pekiştirme Etkinliği</vt:lpstr>
      <vt:lpstr>                    HATIRLATMA</vt:lpstr>
      <vt:lpstr>                    HATIRLATMA</vt:lpstr>
      <vt:lpstr>Defterimize çizelim ve dolduralım.</vt:lpstr>
      <vt:lpstr>Seçenek-2</vt:lpstr>
      <vt:lpstr>Soru-1</vt:lpstr>
      <vt:lpstr>Soru-2</vt:lpstr>
      <vt:lpstr>Soru-3</vt:lpstr>
      <vt:lpstr>Soru-4</vt:lpstr>
      <vt:lpstr>Soru-5</vt:lpstr>
      <vt:lpstr>Soru-6</vt:lpstr>
      <vt:lpstr>Soru-7</vt:lpstr>
      <vt:lpstr>Soru-8</vt:lpstr>
      <vt:lpstr>Soru-9</vt:lpstr>
      <vt:lpstr>Soru-10</vt:lpstr>
      <vt:lpstr>Soru-11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7-10 Nisan Canlı Ders</dc:title>
  <dc:creator>Fatih Okumuş</dc:creator>
  <cp:lastModifiedBy>SERKAN DEMİR</cp:lastModifiedBy>
  <cp:revision>61</cp:revision>
  <dcterms:created xsi:type="dcterms:W3CDTF">2021-04-04T09:28:59Z</dcterms:created>
  <dcterms:modified xsi:type="dcterms:W3CDTF">2022-02-18T10:35:14Z</dcterms:modified>
</cp:coreProperties>
</file>